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60"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5143500" type="screen16x9"/>
  <p:notesSz cx="7010400" cy="9296400"/>
  <p:embeddedFontLst>
    <p:embeddedFont>
      <p:font typeface="Arial Narrow" panose="020B0606020202030204" pitchFamily="34" charset="0"/>
      <p:regular r:id="rId16"/>
      <p:bold r:id="rId17"/>
      <p:italic r:id="rId18"/>
      <p:boldItalic r:id="rId19"/>
    </p:embeddedFont>
    <p:embeddedFont>
      <p:font typeface="Calibri" panose="020F0502020204030204" pitchFamily="34" charset="0"/>
      <p:regular r:id="rId20"/>
      <p:bold r:id="rId21"/>
      <p:italic r:id="rId22"/>
      <p:boldItalic r:id="rId23"/>
    </p:embeddedFont>
    <p:embeddedFont>
      <p:font typeface="Arial Black" panose="020B0A04020102020204" pitchFamily="34" charset="0"/>
      <p:regular r:id="rId24"/>
      <p:bold r:id="rId2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F9B75842-ADB8-484A-A4DE-594D755D128F}">
  <a:tblStyle styleId="{F9B75842-ADB8-484A-A4DE-594D755D128F}" styleName="Table_0">
    <a:wholeTbl>
      <a:tcTxStyle b="off" i="off">
        <a:font>
          <a:latin typeface="Arial"/>
          <a:ea typeface="Arial"/>
          <a:cs typeface="Arial"/>
        </a:font>
        <a:schemeClr val="dk1"/>
      </a:tcTxStyle>
      <a:tcStyle>
        <a:tcBdr>
          <a:left>
            <a:ln w="12700" cap="flat" cmpd="sng">
              <a:solidFill>
                <a:schemeClr val="accent3"/>
              </a:solidFill>
              <a:prstDash val="solid"/>
              <a:round/>
              <a:headEnd type="none" w="sm" len="sm"/>
              <a:tailEnd type="none" w="sm" len="sm"/>
            </a:ln>
          </a:left>
          <a:right>
            <a:ln w="12700" cap="flat" cmpd="sng">
              <a:solidFill>
                <a:schemeClr val="accent3"/>
              </a:solidFill>
              <a:prstDash val="solid"/>
              <a:round/>
              <a:headEnd type="none" w="sm" len="sm"/>
              <a:tailEnd type="none" w="sm" len="sm"/>
            </a:ln>
          </a:right>
          <a:top>
            <a:ln w="12700" cap="flat" cmpd="sng">
              <a:solidFill>
                <a:schemeClr val="accent3"/>
              </a:solidFill>
              <a:prstDash val="solid"/>
              <a:round/>
              <a:headEnd type="none" w="sm" len="sm"/>
              <a:tailEnd type="none" w="sm" len="sm"/>
            </a:ln>
          </a:top>
          <a:bottom>
            <a:ln w="12700" cap="flat" cmpd="sng">
              <a:solidFill>
                <a:schemeClr val="accent3"/>
              </a:solidFill>
              <a:prstDash val="solid"/>
              <a:round/>
              <a:headEnd type="none" w="sm" len="sm"/>
              <a:tailEnd type="none" w="sm" len="sm"/>
            </a:ln>
          </a:bottom>
          <a:insideH>
            <a:ln w="12700" cap="flat" cmpd="sng">
              <a:solidFill>
                <a:schemeClr val="accent3"/>
              </a:solidFill>
              <a:prstDash val="solid"/>
              <a:round/>
              <a:headEnd type="none" w="sm" len="sm"/>
              <a:tailEnd type="none" w="sm" len="sm"/>
            </a:ln>
          </a:insideH>
          <a:insideV>
            <a:ln w="12700" cap="flat" cmpd="sng">
              <a:solidFill>
                <a:schemeClr val="accent3"/>
              </a:solidFill>
              <a:prstDash val="solid"/>
              <a:round/>
              <a:headEnd type="none" w="sm" len="sm"/>
              <a:tailEnd type="none" w="sm" len="sm"/>
            </a:ln>
          </a:insideV>
        </a:tcBdr>
        <a:fill>
          <a:solidFill>
            <a:srgbClr val="EFF3E9"/>
          </a:solidFill>
        </a:fill>
      </a:tcStyle>
    </a:wholeTbl>
    <a:band1H>
      <a:tcTxStyle/>
      <a:tcStyle>
        <a:tcBdr/>
        <a:fill>
          <a:solidFill>
            <a:srgbClr val="DEE7D0"/>
          </a:solidFill>
        </a:fill>
      </a:tcStyle>
    </a:band1H>
    <a:band2H>
      <a:tcTxStyle/>
      <a:tcStyle>
        <a:tcBdr/>
      </a:tcStyle>
    </a:band2H>
    <a:band1V>
      <a:tcTxStyle/>
      <a:tcStyle>
        <a:tcBdr/>
        <a:fill>
          <a:solidFill>
            <a:srgbClr val="DEE7D0"/>
          </a:solidFill>
        </a:fill>
      </a:tcStyle>
    </a:band1V>
    <a:band2V>
      <a:tcTxStyle/>
      <a:tcStyle>
        <a:tcBdr/>
      </a:tcStyle>
    </a:band2V>
    <a:lastCol>
      <a:tcTxStyle b="on" i="off"/>
      <a:tcStyle>
        <a:tcBdr/>
      </a:tcStyle>
    </a:lastCol>
    <a:firstCol>
      <a:tcTxStyle b="on" i="off"/>
      <a:tcStyle>
        <a:tcBdr/>
      </a:tcStyle>
    </a:firstCol>
    <a:lastRow>
      <a:tcTxStyle b="on" i="off"/>
      <a:tcStyle>
        <a:tcBdr>
          <a:top>
            <a:ln w="25400" cap="flat" cmpd="sng">
              <a:solidFill>
                <a:schemeClr val="accent3"/>
              </a:solidFill>
              <a:prstDash val="solid"/>
              <a:round/>
              <a:headEnd type="none" w="sm" len="sm"/>
              <a:tailEnd type="none" w="sm" len="sm"/>
            </a:ln>
          </a:top>
        </a:tcBdr>
        <a:fill>
          <a:solidFill>
            <a:srgbClr val="EFF3E9"/>
          </a:solidFill>
        </a:fill>
      </a:tcStyle>
    </a:lastRow>
    <a:seCell>
      <a:tcTxStyle/>
      <a:tcStyle>
        <a:tcBdr/>
      </a:tcStyle>
    </a:seCell>
    <a:swCell>
      <a:tcTxStyle/>
      <a:tcStyle>
        <a:tcBdr/>
      </a:tcStyle>
    </a:swCell>
    <a:firstRow>
      <a:tcTxStyle b="on" i="off"/>
      <a:tcStyle>
        <a:tcBdr/>
        <a:fill>
          <a:solidFill>
            <a:srgbClr val="EFF3E9"/>
          </a:solidFill>
        </a:fill>
      </a:tcStyle>
    </a:firstRow>
    <a:neCell>
      <a:tcTxStyle/>
      <a:tcStyle>
        <a:tcBdr/>
      </a:tcStyle>
    </a:neCell>
    <a:nwCell>
      <a:tcTxStyle/>
      <a:tcStyle>
        <a:tcBdr/>
      </a:tcStyle>
    </a:nwCell>
  </a:tblStyle>
  <a:tblStyle styleId="{C1334392-8520-44B8-A4C3-651CF3CF77FA}" styleName="Table_1">
    <a:wholeTbl>
      <a:tcTxStyle>
        <a:font>
          <a:latin typeface="Arial"/>
          <a:ea typeface="Arial"/>
          <a:cs typeface="Arial"/>
        </a:font>
        <a:srgbClr val="000000"/>
      </a:tcTxStyle>
      <a:tcStyle>
        <a:tcBdr>
          <a:left>
            <a:ln w="12700" cap="flat" cmpd="sng">
              <a:solidFill>
                <a:srgbClr val="9E9E9E"/>
              </a:solidFill>
              <a:prstDash val="solid"/>
              <a:round/>
              <a:headEnd type="none" w="sm" len="sm"/>
              <a:tailEnd type="none" w="sm" len="sm"/>
            </a:ln>
          </a:left>
          <a:right>
            <a:ln w="12700" cap="flat" cmpd="sng">
              <a:solidFill>
                <a:srgbClr val="9E9E9E"/>
              </a:solidFill>
              <a:prstDash val="solid"/>
              <a:round/>
              <a:headEnd type="none" w="sm" len="sm"/>
              <a:tailEnd type="none" w="sm" len="sm"/>
            </a:ln>
          </a:right>
          <a:top>
            <a:ln w="12700" cap="flat" cmpd="sng">
              <a:solidFill>
                <a:srgbClr val="9E9E9E"/>
              </a:solidFill>
              <a:prstDash val="solid"/>
              <a:round/>
              <a:headEnd type="none" w="sm" len="sm"/>
              <a:tailEnd type="none" w="sm" len="sm"/>
            </a:ln>
          </a:top>
          <a:bottom>
            <a:ln w="12700" cap="flat" cmpd="sng">
              <a:solidFill>
                <a:srgbClr val="9E9E9E"/>
              </a:solidFill>
              <a:prstDash val="solid"/>
              <a:round/>
              <a:headEnd type="none" w="sm" len="sm"/>
              <a:tailEnd type="none" w="sm" len="sm"/>
            </a:ln>
          </a:bottom>
          <a:insideH>
            <a:ln w="12700" cap="flat" cmpd="sng">
              <a:solidFill>
                <a:srgbClr val="9E9E9E"/>
              </a:solidFill>
              <a:prstDash val="solid"/>
              <a:round/>
              <a:headEnd type="none" w="sm" len="sm"/>
              <a:tailEnd type="none" w="sm" len="sm"/>
            </a:ln>
          </a:insideH>
          <a:insideV>
            <a:ln w="12700"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7BC832C3-460B-4171-9DFA-43AA7802D513}" styleName="Table_2">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1" d="100"/>
          <a:sy n="91" d="100"/>
        </p:scale>
        <p:origin x="786"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3.fntdata"/><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font" Target="fonts/font6.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2.fntdata"/><Relationship Id="rId25" Type="http://schemas.openxmlformats.org/officeDocument/2006/relationships/font" Target="fonts/font10.fntdata"/><Relationship Id="rId2" Type="http://schemas.openxmlformats.org/officeDocument/2006/relationships/slide" Target="slides/slide1.xml"/><Relationship Id="rId16" Type="http://schemas.openxmlformats.org/officeDocument/2006/relationships/font" Target="fonts/font1.fntdata"/><Relationship Id="rId20" Type="http://schemas.openxmlformats.org/officeDocument/2006/relationships/font" Target="fonts/font5.fntdata"/><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9.fntdata"/><Relationship Id="rId5" Type="http://schemas.openxmlformats.org/officeDocument/2006/relationships/slide" Target="slides/slide4.xml"/><Relationship Id="rId15" Type="http://schemas.openxmlformats.org/officeDocument/2006/relationships/notesMaster" Target="notesMasters/notesMaster1.xml"/><Relationship Id="rId23" Type="http://schemas.openxmlformats.org/officeDocument/2006/relationships/font" Target="fonts/font8.fntdata"/><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4.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7.fntdata"/><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3038475" cy="465138"/>
          </a:xfrm>
          <a:prstGeom prst="rect">
            <a:avLst/>
          </a:prstGeom>
          <a:noFill/>
          <a:ln>
            <a:noFill/>
          </a:ln>
        </p:spPr>
        <p:txBody>
          <a:bodyPr spcFirstLastPara="1" wrap="square" lIns="91425" tIns="91425" rIns="91425" bIns="91425" anchor="t" anchorCtr="0"/>
          <a:lstStyle>
            <a:lvl1pPr marL="0" marR="0" lvl="0" indent="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2743200" marR="0" lvl="6"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3200400" marR="0" lvl="7"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3657600" marR="0" lvl="8"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 name="Shape 4"/>
          <p:cNvSpPr txBox="1">
            <a:spLocks noGrp="1"/>
          </p:cNvSpPr>
          <p:nvPr>
            <p:ph type="dt" idx="10"/>
          </p:nvPr>
        </p:nvSpPr>
        <p:spPr>
          <a:xfrm>
            <a:off x="3970338" y="0"/>
            <a:ext cx="3038475" cy="465138"/>
          </a:xfrm>
          <a:prstGeom prst="rect">
            <a:avLst/>
          </a:prstGeom>
          <a:noFill/>
          <a:ln>
            <a:noFill/>
          </a:ln>
        </p:spPr>
        <p:txBody>
          <a:bodyPr spcFirstLastPara="1" wrap="square" lIns="91425" tIns="91425" rIns="91425" bIns="91425" anchor="t" anchorCtr="0"/>
          <a:lstStyle>
            <a:lvl1pPr marL="0" marR="0" lvl="0" indent="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2743200" marR="0" lvl="6"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3200400" marR="0" lvl="7"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3657600" marR="0" lvl="8"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 name="Shape 5"/>
          <p:cNvSpPr>
            <a:spLocks noGrp="1" noRot="1" noChangeAspect="1"/>
          </p:cNvSpPr>
          <p:nvPr>
            <p:ph type="sldImg" idx="3"/>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Shape 6"/>
          <p:cNvSpPr txBox="1">
            <a:spLocks noGrp="1"/>
          </p:cNvSpPr>
          <p:nvPr>
            <p:ph type="body" idx="1"/>
          </p:nvPr>
        </p:nvSpPr>
        <p:spPr>
          <a:xfrm>
            <a:off x="701675" y="4416425"/>
            <a:ext cx="5607050" cy="4183063"/>
          </a:xfrm>
          <a:prstGeom prst="rect">
            <a:avLst/>
          </a:prstGeom>
          <a:noFill/>
          <a:ln>
            <a:noFill/>
          </a:ln>
        </p:spPr>
        <p:txBody>
          <a:bodyPr spcFirstLastPara="1" wrap="square" lIns="91425" tIns="91425" rIns="91425" bIns="91425" anchor="t" anchorCtr="0"/>
          <a:lstStyle>
            <a:lvl1pPr marL="457200" marR="0" lvl="0"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Shape 7"/>
          <p:cNvSpPr txBox="1">
            <a:spLocks noGrp="1"/>
          </p:cNvSpPr>
          <p:nvPr>
            <p:ph type="ftr" idx="11"/>
          </p:nvPr>
        </p:nvSpPr>
        <p:spPr>
          <a:xfrm>
            <a:off x="0" y="8829675"/>
            <a:ext cx="3038475" cy="465138"/>
          </a:xfrm>
          <a:prstGeom prst="rect">
            <a:avLst/>
          </a:prstGeom>
          <a:noFill/>
          <a:ln>
            <a:noFill/>
          </a:ln>
        </p:spPr>
        <p:txBody>
          <a:bodyPr spcFirstLastPara="1" wrap="square" lIns="91425" tIns="91425" rIns="91425" bIns="91425" anchor="b" anchorCtr="0"/>
          <a:lstStyle>
            <a:lvl1pPr marL="0" marR="0" lvl="0" indent="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2743200" marR="0" lvl="6"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3200400" marR="0" lvl="7"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3657600" marR="0" lvl="8"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 name="Shape 8"/>
          <p:cNvSpPr txBox="1">
            <a:spLocks noGrp="1"/>
          </p:cNvSpPr>
          <p:nvPr>
            <p:ph type="sldNum" idx="12"/>
          </p:nvPr>
        </p:nvSpPr>
        <p:spPr>
          <a:xfrm>
            <a:off x="3970338" y="8829675"/>
            <a:ext cx="3038475" cy="465138"/>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Shape 101"/>
          <p:cNvSpPr txBox="1">
            <a:spLocks noGrp="1"/>
          </p:cNvSpPr>
          <p:nvPr>
            <p:ph type="body" idx="1"/>
          </p:nvPr>
        </p:nvSpPr>
        <p:spPr>
          <a:xfrm>
            <a:off x="701675" y="4416425"/>
            <a:ext cx="5607050" cy="4183063"/>
          </a:xfrm>
          <a:prstGeom prst="rect">
            <a:avLst/>
          </a:prstGeom>
        </p:spPr>
        <p:txBody>
          <a:bodyPr spcFirstLastPara="1" wrap="square" lIns="91425" tIns="91425" rIns="91425" bIns="91425" anchor="t" anchorCtr="0">
            <a:noAutofit/>
          </a:bodyPr>
          <a:lstStyle/>
          <a:p>
            <a:pPr marL="0" lvl="0" indent="0">
              <a:spcBef>
                <a:spcPts val="360"/>
              </a:spcBef>
              <a:spcAft>
                <a:spcPts val="0"/>
              </a:spcAft>
              <a:buNone/>
            </a:pPr>
            <a:endParaRPr/>
          </a:p>
        </p:txBody>
      </p:sp>
      <p:sp>
        <p:nvSpPr>
          <p:cNvPr id="102" name="Shape 102"/>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Shape 188"/>
          <p:cNvSpPr txBox="1">
            <a:spLocks noGrp="1"/>
          </p:cNvSpPr>
          <p:nvPr>
            <p:ph type="body" idx="1"/>
          </p:nvPr>
        </p:nvSpPr>
        <p:spPr>
          <a:xfrm>
            <a:off x="701675" y="4416425"/>
            <a:ext cx="5607050" cy="4183063"/>
          </a:xfrm>
          <a:prstGeom prst="rect">
            <a:avLst/>
          </a:prstGeom>
        </p:spPr>
        <p:txBody>
          <a:bodyPr spcFirstLastPara="1" wrap="square" lIns="91425" tIns="91425" rIns="91425" bIns="91425" anchor="t" anchorCtr="0">
            <a:noAutofit/>
          </a:bodyPr>
          <a:lstStyle/>
          <a:p>
            <a:pPr marL="0" lvl="0" indent="0">
              <a:spcBef>
                <a:spcPts val="360"/>
              </a:spcBef>
              <a:spcAft>
                <a:spcPts val="0"/>
              </a:spcAft>
              <a:buNone/>
            </a:pPr>
            <a:endParaRPr/>
          </a:p>
        </p:txBody>
      </p:sp>
      <p:sp>
        <p:nvSpPr>
          <p:cNvPr id="189" name="Shape 189"/>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Shape 206"/>
          <p:cNvSpPr txBox="1">
            <a:spLocks noGrp="1"/>
          </p:cNvSpPr>
          <p:nvPr>
            <p:ph type="body" idx="1"/>
          </p:nvPr>
        </p:nvSpPr>
        <p:spPr>
          <a:xfrm>
            <a:off x="701675" y="4416425"/>
            <a:ext cx="5607000" cy="41832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207" name="Shape 207"/>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4"/>
        <p:cNvGrpSpPr/>
        <p:nvPr/>
      </p:nvGrpSpPr>
      <p:grpSpPr>
        <a:xfrm>
          <a:off x="0" y="0"/>
          <a:ext cx="0" cy="0"/>
          <a:chOff x="0" y="0"/>
          <a:chExt cx="0" cy="0"/>
        </a:xfrm>
      </p:grpSpPr>
      <p:sp>
        <p:nvSpPr>
          <p:cNvPr id="225" name="Shape 225"/>
          <p:cNvSpPr txBox="1">
            <a:spLocks noGrp="1"/>
          </p:cNvSpPr>
          <p:nvPr>
            <p:ph type="body" idx="1"/>
          </p:nvPr>
        </p:nvSpPr>
        <p:spPr>
          <a:xfrm>
            <a:off x="701675" y="4416425"/>
            <a:ext cx="5607000" cy="41832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226" name="Shape 226"/>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3"/>
        <p:cNvGrpSpPr/>
        <p:nvPr/>
      </p:nvGrpSpPr>
      <p:grpSpPr>
        <a:xfrm>
          <a:off x="0" y="0"/>
          <a:ext cx="0" cy="0"/>
          <a:chOff x="0" y="0"/>
          <a:chExt cx="0" cy="0"/>
        </a:xfrm>
      </p:grpSpPr>
      <p:sp>
        <p:nvSpPr>
          <p:cNvPr id="244" name="Shape 244"/>
          <p:cNvSpPr txBox="1">
            <a:spLocks noGrp="1"/>
          </p:cNvSpPr>
          <p:nvPr>
            <p:ph type="body" idx="1"/>
          </p:nvPr>
        </p:nvSpPr>
        <p:spPr>
          <a:xfrm>
            <a:off x="701675" y="4416425"/>
            <a:ext cx="5607050" cy="4183063"/>
          </a:xfrm>
          <a:prstGeom prst="rect">
            <a:avLst/>
          </a:prstGeom>
        </p:spPr>
        <p:txBody>
          <a:bodyPr spcFirstLastPara="1" wrap="square" lIns="91425" tIns="91425" rIns="91425" bIns="91425" anchor="t" anchorCtr="0">
            <a:noAutofit/>
          </a:bodyPr>
          <a:lstStyle/>
          <a:p>
            <a:pPr marL="0" lvl="0" indent="0">
              <a:spcBef>
                <a:spcPts val="360"/>
              </a:spcBef>
              <a:spcAft>
                <a:spcPts val="0"/>
              </a:spcAft>
              <a:buNone/>
            </a:pPr>
            <a:endParaRPr/>
          </a:p>
        </p:txBody>
      </p:sp>
      <p:sp>
        <p:nvSpPr>
          <p:cNvPr id="245" name="Shape 245"/>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body" idx="1"/>
          </p:nvPr>
        </p:nvSpPr>
        <p:spPr>
          <a:xfrm>
            <a:off x="701675" y="4416425"/>
            <a:ext cx="5607050" cy="4183063"/>
          </a:xfrm>
          <a:prstGeom prst="rect">
            <a:avLst/>
          </a:prstGeom>
        </p:spPr>
        <p:txBody>
          <a:bodyPr spcFirstLastPara="1" wrap="square" lIns="91425" tIns="91425" rIns="91425" bIns="91425" anchor="t" anchorCtr="0">
            <a:noAutofit/>
          </a:bodyPr>
          <a:lstStyle/>
          <a:p>
            <a:pPr marL="0" lvl="0" indent="0">
              <a:spcBef>
                <a:spcPts val="360"/>
              </a:spcBef>
              <a:spcAft>
                <a:spcPts val="0"/>
              </a:spcAft>
              <a:buNone/>
            </a:pPr>
            <a:r>
              <a:rPr lang="en-US"/>
              <a:t>Of the xx initiative this enhances academic programs because research shows that the principal leadership is second to teachers </a:t>
            </a:r>
            <a:endParaRPr/>
          </a:p>
          <a:p>
            <a:pPr marL="0" lvl="0" indent="0">
              <a:spcBef>
                <a:spcPts val="360"/>
              </a:spcBef>
              <a:spcAft>
                <a:spcPts val="0"/>
              </a:spcAft>
              <a:buNone/>
            </a:pPr>
            <a:endParaRPr/>
          </a:p>
          <a:p>
            <a:pPr marL="0" lvl="0" indent="0">
              <a:spcBef>
                <a:spcPts val="360"/>
              </a:spcBef>
              <a:spcAft>
                <a:spcPts val="0"/>
              </a:spcAft>
              <a:buNone/>
            </a:pPr>
            <a:r>
              <a:rPr lang="en-US"/>
              <a:t>Studebt achievement </a:t>
            </a:r>
            <a:endParaRPr/>
          </a:p>
          <a:p>
            <a:pPr marL="0" lvl="0" indent="0">
              <a:spcBef>
                <a:spcPts val="360"/>
              </a:spcBef>
              <a:spcAft>
                <a:spcPts val="0"/>
              </a:spcAft>
              <a:buNone/>
            </a:pPr>
            <a:endParaRPr/>
          </a:p>
          <a:p>
            <a:pPr marL="0" lvl="0" indent="0">
              <a:spcBef>
                <a:spcPts val="360"/>
              </a:spcBef>
              <a:spcAft>
                <a:spcPts val="0"/>
              </a:spcAft>
              <a:buClr>
                <a:schemeClr val="dk1"/>
              </a:buClr>
              <a:buFont typeface="Arial"/>
              <a:buNone/>
            </a:pPr>
            <a:r>
              <a:rPr lang="en-US"/>
              <a:t>The result of a study proved Instructional leadership most strongly related to higher achievement: high instructional standards, enhanced teacher authority and leadership, providing an effective administrator, teacher school improvement team, fostering a shared vision among faculty and administration for the school</a:t>
            </a:r>
            <a:endParaRPr/>
          </a:p>
        </p:txBody>
      </p:sp>
      <p:sp>
        <p:nvSpPr>
          <p:cNvPr id="108" name="Shape 108"/>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Shape 115"/>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6" name="Shape 116"/>
          <p:cNvSpPr txBox="1">
            <a:spLocks noGrp="1"/>
          </p:cNvSpPr>
          <p:nvPr>
            <p:ph type="body" idx="1"/>
          </p:nvPr>
        </p:nvSpPr>
        <p:spPr>
          <a:xfrm>
            <a:off x="701675" y="4416425"/>
            <a:ext cx="5607050" cy="4183063"/>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200" b="0" i="0" u="none" strike="noStrike" cap="none">
                <a:solidFill>
                  <a:schemeClr val="dk1"/>
                </a:solidFill>
                <a:latin typeface="Calibri"/>
                <a:ea typeface="Calibri"/>
                <a:cs typeface="Calibri"/>
                <a:sym typeface="Calibri"/>
              </a:rPr>
              <a:t>Instructional leaders are school leaders, or those making the decisions and managing schools, who place teaching and learning at the center (New Teacher Center, 2017)</a:t>
            </a:r>
            <a:endParaRPr sz="1200" b="0" i="0" u="none" strike="noStrike" cap="none">
              <a:solidFill>
                <a:schemeClr val="dk1"/>
              </a:solidFill>
              <a:latin typeface="Calibri"/>
              <a:ea typeface="Calibri"/>
              <a:cs typeface="Calibri"/>
              <a:sym typeface="Calibri"/>
            </a:endParaRPr>
          </a:p>
          <a:p>
            <a:pPr marL="0" marR="0" lvl="0" indent="0" algn="l" rtl="0">
              <a:spcBef>
                <a:spcPts val="0"/>
              </a:spcBef>
              <a:spcAft>
                <a:spcPts val="0"/>
              </a:spcAft>
              <a:buNone/>
            </a:pPr>
            <a:endParaRPr/>
          </a:p>
          <a:p>
            <a:pPr marL="0" marR="0" lvl="0" indent="0" algn="l" rtl="0">
              <a:spcBef>
                <a:spcPts val="0"/>
              </a:spcBef>
              <a:spcAft>
                <a:spcPts val="0"/>
              </a:spcAft>
              <a:buNone/>
            </a:pPr>
            <a:r>
              <a:rPr lang="en-US"/>
              <a:t>This is not about one leader.  This is about principals and their team of leaders, and how the district supports their efforts. This initiative allows us to create  realignment for instructional leadership. This is not new for UCPS we just need to create common language,  common protocol for new and experienced leaders. </a:t>
            </a:r>
            <a:endParaRPr/>
          </a:p>
          <a:p>
            <a:pPr marL="0" marR="0" lvl="0" indent="0" algn="l" rtl="0">
              <a:spcBef>
                <a:spcPts val="0"/>
              </a:spcBef>
              <a:spcAft>
                <a:spcPts val="0"/>
              </a:spcAft>
              <a:buNone/>
            </a:pPr>
            <a:endParaRPr/>
          </a:p>
          <a:p>
            <a:pPr marL="0" marR="0" lvl="0" indent="0" algn="l" rtl="0">
              <a:spcBef>
                <a:spcPts val="0"/>
              </a:spcBef>
              <a:spcAft>
                <a:spcPts val="0"/>
              </a:spcAft>
              <a:buNone/>
            </a:pPr>
            <a:r>
              <a:rPr lang="en-US"/>
              <a:t>…..</a:t>
            </a:r>
            <a:endParaRPr/>
          </a:p>
        </p:txBody>
      </p:sp>
      <p:sp>
        <p:nvSpPr>
          <p:cNvPr id="117" name="Shape 117"/>
          <p:cNvSpPr txBox="1">
            <a:spLocks noGrp="1"/>
          </p:cNvSpPr>
          <p:nvPr>
            <p:ph type="sldNum" idx="12"/>
          </p:nvPr>
        </p:nvSpPr>
        <p:spPr>
          <a:xfrm>
            <a:off x="3970338" y="8829675"/>
            <a:ext cx="3038475" cy="465138"/>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3</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Shape 124"/>
          <p:cNvSpPr txBox="1">
            <a:spLocks noGrp="1"/>
          </p:cNvSpPr>
          <p:nvPr>
            <p:ph type="body" idx="1"/>
          </p:nvPr>
        </p:nvSpPr>
        <p:spPr>
          <a:xfrm>
            <a:off x="701675" y="4416425"/>
            <a:ext cx="5607050" cy="4183063"/>
          </a:xfrm>
          <a:prstGeom prst="rect">
            <a:avLst/>
          </a:prstGeom>
        </p:spPr>
        <p:txBody>
          <a:bodyPr spcFirstLastPara="1" wrap="square" lIns="91425" tIns="91425" rIns="91425" bIns="91425" anchor="t" anchorCtr="0">
            <a:noAutofit/>
          </a:bodyPr>
          <a:lstStyle/>
          <a:p>
            <a:pPr marL="342900" lvl="0" indent="-215900" rtl="0">
              <a:spcBef>
                <a:spcPts val="0"/>
              </a:spcBef>
              <a:spcAft>
                <a:spcPts val="0"/>
              </a:spcAft>
              <a:buClr>
                <a:srgbClr val="4D7021"/>
              </a:buClr>
              <a:buSzPts val="1200"/>
              <a:buChar char="•"/>
            </a:pPr>
            <a:r>
              <a:rPr lang="en-US" b="1">
                <a:solidFill>
                  <a:srgbClr val="4D7021"/>
                </a:solidFill>
                <a:latin typeface="Arial"/>
                <a:ea typeface="Arial"/>
                <a:cs typeface="Arial"/>
                <a:sym typeface="Arial"/>
              </a:rPr>
              <a:t>Instructional leadership-evaluation standards exist for teacher, leaders, teacher leaders</a:t>
            </a:r>
            <a:endParaRPr b="1">
              <a:solidFill>
                <a:srgbClr val="4D7021"/>
              </a:solidFill>
              <a:latin typeface="Arial"/>
              <a:ea typeface="Arial"/>
              <a:cs typeface="Arial"/>
              <a:sym typeface="Arial"/>
            </a:endParaRPr>
          </a:p>
          <a:p>
            <a:pPr marL="342900" lvl="0" indent="-215900" rtl="0">
              <a:spcBef>
                <a:spcPts val="640"/>
              </a:spcBef>
              <a:spcAft>
                <a:spcPts val="0"/>
              </a:spcAft>
              <a:buClr>
                <a:srgbClr val="4D7021"/>
              </a:buClr>
              <a:buSzPts val="1200"/>
              <a:buChar char="•"/>
            </a:pPr>
            <a:r>
              <a:rPr lang="en-US" b="1">
                <a:solidFill>
                  <a:srgbClr val="4D7021"/>
                </a:solidFill>
                <a:latin typeface="Arial"/>
                <a:ea typeface="Arial"/>
                <a:cs typeface="Arial"/>
                <a:sym typeface="Arial"/>
              </a:rPr>
              <a:t>District level model of leadership development</a:t>
            </a:r>
            <a:endParaRPr b="1">
              <a:solidFill>
                <a:srgbClr val="4D7021"/>
              </a:solidFill>
              <a:latin typeface="Arial"/>
              <a:ea typeface="Arial"/>
              <a:cs typeface="Arial"/>
              <a:sym typeface="Arial"/>
            </a:endParaRPr>
          </a:p>
          <a:p>
            <a:pPr marL="342900" lvl="0" indent="-215900" rtl="0">
              <a:spcBef>
                <a:spcPts val="640"/>
              </a:spcBef>
              <a:spcAft>
                <a:spcPts val="0"/>
              </a:spcAft>
              <a:buClr>
                <a:srgbClr val="4D7021"/>
              </a:buClr>
              <a:buSzPts val="1200"/>
              <a:buChar char="•"/>
            </a:pPr>
            <a:r>
              <a:rPr lang="en-US" b="1">
                <a:solidFill>
                  <a:srgbClr val="4D7021"/>
                </a:solidFill>
                <a:latin typeface="Arial"/>
                <a:ea typeface="Arial"/>
                <a:cs typeface="Arial"/>
                <a:sym typeface="Arial"/>
              </a:rPr>
              <a:t>Meetings and district structure (</a:t>
            </a:r>
            <a:r>
              <a:rPr lang="en-US" sz="1400" b="1">
                <a:solidFill>
                  <a:srgbClr val="4D7021"/>
                </a:solidFill>
                <a:latin typeface="Arial Narrow"/>
                <a:ea typeface="Arial Narrow"/>
                <a:cs typeface="Arial Narrow"/>
                <a:sym typeface="Arial Narrow"/>
              </a:rPr>
              <a:t>meetings for current principals, AP, advanced AP</a:t>
            </a:r>
            <a:endParaRPr b="1">
              <a:solidFill>
                <a:srgbClr val="4D7021"/>
              </a:solidFill>
              <a:latin typeface="Arial"/>
              <a:ea typeface="Arial"/>
              <a:cs typeface="Arial"/>
              <a:sym typeface="Arial"/>
            </a:endParaRPr>
          </a:p>
          <a:p>
            <a:pPr marL="342900" lvl="0" indent="-215900" rtl="0">
              <a:spcBef>
                <a:spcPts val="640"/>
              </a:spcBef>
              <a:spcAft>
                <a:spcPts val="0"/>
              </a:spcAft>
              <a:buClr>
                <a:srgbClr val="4D7021"/>
              </a:buClr>
              <a:buSzPts val="1200"/>
              <a:buChar char="•"/>
            </a:pPr>
            <a:r>
              <a:rPr lang="en-US" b="1">
                <a:solidFill>
                  <a:srgbClr val="4D7021"/>
                </a:solidFill>
                <a:latin typeface="Arial"/>
                <a:ea typeface="Arial"/>
                <a:cs typeface="Arial"/>
                <a:sym typeface="Arial"/>
              </a:rPr>
              <a:t>Coaching and support for principals </a:t>
            </a:r>
            <a:endParaRPr b="1">
              <a:solidFill>
                <a:srgbClr val="4D7021"/>
              </a:solidFill>
              <a:latin typeface="Arial"/>
              <a:ea typeface="Arial"/>
              <a:cs typeface="Arial"/>
              <a:sym typeface="Arial"/>
            </a:endParaRPr>
          </a:p>
          <a:p>
            <a:pPr marL="342900" lvl="0" indent="-215900" rtl="0">
              <a:spcBef>
                <a:spcPts val="640"/>
              </a:spcBef>
              <a:spcAft>
                <a:spcPts val="0"/>
              </a:spcAft>
              <a:buClr>
                <a:srgbClr val="4D7021"/>
              </a:buClr>
              <a:buSzPts val="1200"/>
              <a:buChar char="•"/>
            </a:pPr>
            <a:r>
              <a:rPr lang="en-US" b="1">
                <a:solidFill>
                  <a:srgbClr val="4D7021"/>
                </a:solidFill>
                <a:latin typeface="Arial"/>
                <a:ea typeface="Arial"/>
                <a:cs typeface="Arial"/>
                <a:sym typeface="Arial"/>
              </a:rPr>
              <a:t>Instructional practices </a:t>
            </a:r>
            <a:endParaRPr b="1">
              <a:solidFill>
                <a:srgbClr val="4D7021"/>
              </a:solidFill>
              <a:latin typeface="Arial"/>
              <a:ea typeface="Arial"/>
              <a:cs typeface="Arial"/>
              <a:sym typeface="Arial"/>
            </a:endParaRPr>
          </a:p>
          <a:p>
            <a:pPr marL="342900" lvl="0" indent="-215900" rtl="0">
              <a:spcBef>
                <a:spcPts val="640"/>
              </a:spcBef>
              <a:spcAft>
                <a:spcPts val="0"/>
              </a:spcAft>
              <a:buClr>
                <a:srgbClr val="4D7021"/>
              </a:buClr>
              <a:buSzPts val="1200"/>
              <a:buChar char="•"/>
            </a:pPr>
            <a:r>
              <a:rPr lang="en-US" b="1">
                <a:solidFill>
                  <a:srgbClr val="4D7021"/>
                </a:solidFill>
                <a:latin typeface="Arial"/>
                <a:ea typeface="Arial"/>
                <a:cs typeface="Arial"/>
                <a:sym typeface="Arial"/>
              </a:rPr>
              <a:t>about 86 percent of principals remained in their school</a:t>
            </a:r>
            <a:endParaRPr b="1">
              <a:solidFill>
                <a:srgbClr val="4D7021"/>
              </a:solidFill>
              <a:latin typeface="Arial"/>
              <a:ea typeface="Arial"/>
              <a:cs typeface="Arial"/>
              <a:sym typeface="Arial"/>
            </a:endParaRPr>
          </a:p>
          <a:p>
            <a:pPr marL="0" lvl="0" indent="0" rtl="0">
              <a:spcBef>
                <a:spcPts val="200"/>
              </a:spcBef>
              <a:spcAft>
                <a:spcPts val="0"/>
              </a:spcAft>
              <a:buNone/>
            </a:pPr>
            <a:r>
              <a:rPr lang="en-US"/>
              <a:t>The School Leaders Network recommends four actions to improve school leader retention: leadership development, on going support for leaders to learn from each other, coaching for principals to reduce isolation</a:t>
            </a:r>
            <a:endParaRPr/>
          </a:p>
        </p:txBody>
      </p:sp>
      <p:sp>
        <p:nvSpPr>
          <p:cNvPr id="125" name="Shape 125"/>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Shape 132"/>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3" name="Shape 133"/>
          <p:cNvSpPr txBox="1">
            <a:spLocks noGrp="1"/>
          </p:cNvSpPr>
          <p:nvPr>
            <p:ph type="body" idx="1"/>
          </p:nvPr>
        </p:nvSpPr>
        <p:spPr>
          <a:xfrm>
            <a:off x="701675" y="4416425"/>
            <a:ext cx="5607050" cy="4183063"/>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a:t>Research says that 50% of principals…..</a:t>
            </a:r>
            <a:endParaRPr/>
          </a:p>
          <a:p>
            <a:pPr marL="0" marR="0" lvl="0" indent="0" algn="l" rtl="0">
              <a:spcBef>
                <a:spcPts val="0"/>
              </a:spcBef>
              <a:spcAft>
                <a:spcPts val="0"/>
              </a:spcAft>
              <a:buNone/>
            </a:pPr>
            <a:endParaRPr/>
          </a:p>
          <a:p>
            <a:pPr marL="0" marR="0" lvl="0" indent="0" algn="l" rtl="0">
              <a:spcBef>
                <a:spcPts val="0"/>
              </a:spcBef>
              <a:spcAft>
                <a:spcPts val="0"/>
              </a:spcAft>
              <a:buNone/>
            </a:pPr>
            <a:r>
              <a:rPr lang="en-US"/>
              <a:t>The team is examining feedback from various sources:TWC, graduate surveys, Advanced surveys, leaders feedback on the draft.</a:t>
            </a:r>
            <a:endParaRPr/>
          </a:p>
          <a:p>
            <a:pPr marL="0" marR="0" lvl="0" indent="0" algn="l" rtl="0">
              <a:spcBef>
                <a:spcPts val="0"/>
              </a:spcBef>
              <a:spcAft>
                <a:spcPts val="0"/>
              </a:spcAft>
              <a:buNone/>
            </a:pPr>
            <a:endParaRPr/>
          </a:p>
          <a:p>
            <a:pPr marL="342900" lvl="0" indent="-241300" rtl="0">
              <a:spcBef>
                <a:spcPts val="0"/>
              </a:spcBef>
              <a:spcAft>
                <a:spcPts val="0"/>
              </a:spcAft>
              <a:buClr>
                <a:srgbClr val="4D7021"/>
              </a:buClr>
              <a:buSzPts val="1200"/>
              <a:buChar char="•"/>
            </a:pPr>
            <a:r>
              <a:rPr lang="en-US" b="1">
                <a:solidFill>
                  <a:srgbClr val="4D7021"/>
                </a:solidFill>
                <a:latin typeface="Arial"/>
                <a:ea typeface="Arial"/>
                <a:cs typeface="Arial"/>
                <a:sym typeface="Arial"/>
              </a:rPr>
              <a:t>UCPS instructional leadership framework</a:t>
            </a:r>
            <a:endParaRPr>
              <a:solidFill>
                <a:srgbClr val="000000"/>
              </a:solidFill>
              <a:latin typeface="Arial"/>
              <a:ea typeface="Arial"/>
              <a:cs typeface="Arial"/>
              <a:sym typeface="Arial"/>
            </a:endParaRPr>
          </a:p>
          <a:p>
            <a:pPr marL="342900" lvl="0" indent="-241300" rtl="0">
              <a:spcBef>
                <a:spcPts val="560"/>
              </a:spcBef>
              <a:spcAft>
                <a:spcPts val="0"/>
              </a:spcAft>
              <a:buClr>
                <a:srgbClr val="4D7021"/>
              </a:buClr>
              <a:buSzPts val="1200"/>
              <a:buChar char="•"/>
            </a:pPr>
            <a:r>
              <a:rPr lang="en-US" b="1">
                <a:solidFill>
                  <a:srgbClr val="4D7021"/>
                </a:solidFill>
                <a:latin typeface="Arial"/>
                <a:ea typeface="Arial"/>
                <a:cs typeface="Arial"/>
                <a:sym typeface="Arial"/>
              </a:rPr>
              <a:t>Common language for school leaders </a:t>
            </a:r>
            <a:endParaRPr b="1">
              <a:solidFill>
                <a:srgbClr val="4D7021"/>
              </a:solidFill>
              <a:latin typeface="Arial"/>
              <a:ea typeface="Arial"/>
              <a:cs typeface="Arial"/>
              <a:sym typeface="Arial"/>
            </a:endParaRPr>
          </a:p>
          <a:p>
            <a:pPr marL="342900" lvl="0" indent="-241300" rtl="0">
              <a:spcBef>
                <a:spcPts val="560"/>
              </a:spcBef>
              <a:spcAft>
                <a:spcPts val="0"/>
              </a:spcAft>
              <a:buClr>
                <a:srgbClr val="4D7021"/>
              </a:buClr>
              <a:buSzPts val="1200"/>
              <a:buChar char="•"/>
            </a:pPr>
            <a:r>
              <a:rPr lang="en-US" b="1">
                <a:solidFill>
                  <a:srgbClr val="4D7021"/>
                </a:solidFill>
                <a:latin typeface="Arial"/>
                <a:ea typeface="Arial"/>
                <a:cs typeface="Arial"/>
                <a:sym typeface="Arial"/>
              </a:rPr>
              <a:t>Defined roles for instructional leaders</a:t>
            </a:r>
            <a:endParaRPr b="1">
              <a:solidFill>
                <a:srgbClr val="4D7021"/>
              </a:solidFill>
              <a:latin typeface="Arial"/>
              <a:ea typeface="Arial"/>
              <a:cs typeface="Arial"/>
              <a:sym typeface="Arial"/>
            </a:endParaRPr>
          </a:p>
          <a:p>
            <a:pPr marL="342900" lvl="0" indent="-241300" rtl="0">
              <a:spcBef>
                <a:spcPts val="560"/>
              </a:spcBef>
              <a:spcAft>
                <a:spcPts val="0"/>
              </a:spcAft>
              <a:buClr>
                <a:srgbClr val="4D7021"/>
              </a:buClr>
              <a:buSzPts val="1200"/>
              <a:buChar char="•"/>
            </a:pPr>
            <a:r>
              <a:rPr lang="en-US" b="1">
                <a:solidFill>
                  <a:srgbClr val="4D7021"/>
                </a:solidFill>
                <a:latin typeface="Arial"/>
                <a:ea typeface="Arial"/>
                <a:cs typeface="Arial"/>
                <a:sym typeface="Arial"/>
              </a:rPr>
              <a:t>Network for school leaders</a:t>
            </a:r>
            <a:endParaRPr>
              <a:solidFill>
                <a:srgbClr val="000000"/>
              </a:solidFill>
              <a:latin typeface="Arial"/>
              <a:ea typeface="Arial"/>
              <a:cs typeface="Arial"/>
              <a:sym typeface="Arial"/>
            </a:endParaRPr>
          </a:p>
          <a:p>
            <a:pPr marL="342900" lvl="0" indent="-241300" rtl="0">
              <a:spcBef>
                <a:spcPts val="560"/>
              </a:spcBef>
              <a:spcAft>
                <a:spcPts val="0"/>
              </a:spcAft>
              <a:buClr>
                <a:srgbClr val="4D7021"/>
              </a:buClr>
              <a:buSzPts val="1200"/>
              <a:buChar char="•"/>
            </a:pPr>
            <a:r>
              <a:rPr lang="en-US" b="1">
                <a:solidFill>
                  <a:srgbClr val="4D7021"/>
                </a:solidFill>
                <a:latin typeface="Arial"/>
                <a:ea typeface="Arial"/>
                <a:cs typeface="Arial"/>
                <a:sym typeface="Arial"/>
              </a:rPr>
              <a:t>Leadership development structures</a:t>
            </a:r>
            <a:endParaRPr>
              <a:solidFill>
                <a:srgbClr val="000000"/>
              </a:solidFill>
              <a:latin typeface="Arial"/>
              <a:ea typeface="Arial"/>
              <a:cs typeface="Arial"/>
              <a:sym typeface="Arial"/>
            </a:endParaRPr>
          </a:p>
          <a:p>
            <a:pPr marL="342900" lvl="0" indent="-241300" rtl="0">
              <a:spcBef>
                <a:spcPts val="560"/>
              </a:spcBef>
              <a:spcAft>
                <a:spcPts val="0"/>
              </a:spcAft>
              <a:buClr>
                <a:srgbClr val="4D7021"/>
              </a:buClr>
              <a:buSzPts val="1200"/>
              <a:buChar char="•"/>
            </a:pPr>
            <a:r>
              <a:rPr lang="en-US" b="1">
                <a:solidFill>
                  <a:srgbClr val="4D7021"/>
                </a:solidFill>
                <a:latin typeface="Arial"/>
                <a:ea typeface="Arial"/>
                <a:cs typeface="Arial"/>
                <a:sym typeface="Arial"/>
              </a:rPr>
              <a:t>Pipeline of leaders</a:t>
            </a:r>
            <a:endParaRPr b="1">
              <a:solidFill>
                <a:srgbClr val="4D7021"/>
              </a:solidFill>
              <a:latin typeface="Arial"/>
              <a:ea typeface="Arial"/>
              <a:cs typeface="Arial"/>
              <a:sym typeface="Arial"/>
            </a:endParaRPr>
          </a:p>
          <a:p>
            <a:pPr marL="342900" lvl="0" indent="-342900" rtl="0">
              <a:spcBef>
                <a:spcPts val="560"/>
              </a:spcBef>
              <a:spcAft>
                <a:spcPts val="0"/>
              </a:spcAft>
              <a:buClr>
                <a:srgbClr val="4D7021"/>
              </a:buClr>
              <a:buSzPts val="2800"/>
              <a:buChar char="•"/>
            </a:pPr>
            <a:r>
              <a:rPr lang="en-US" b="1">
                <a:solidFill>
                  <a:srgbClr val="4D7021"/>
                </a:solidFill>
                <a:latin typeface="Arial"/>
                <a:ea typeface="Arial"/>
                <a:cs typeface="Arial"/>
                <a:sym typeface="Arial"/>
              </a:rPr>
              <a:t>Coaching and support</a:t>
            </a:r>
            <a:r>
              <a:rPr lang="en-US" sz="2800" b="1">
                <a:solidFill>
                  <a:srgbClr val="4D7021"/>
                </a:solidFill>
                <a:latin typeface="Arial"/>
                <a:ea typeface="Arial"/>
                <a:cs typeface="Arial"/>
                <a:sym typeface="Arial"/>
              </a:rPr>
              <a:t> </a:t>
            </a:r>
            <a:endParaRPr sz="2800" b="1">
              <a:solidFill>
                <a:srgbClr val="4D7021"/>
              </a:solidFill>
              <a:latin typeface="Arial"/>
              <a:ea typeface="Arial"/>
              <a:cs typeface="Arial"/>
              <a:sym typeface="Arial"/>
            </a:endParaRPr>
          </a:p>
          <a:p>
            <a:pPr marL="0" marR="0" lvl="0" indent="0" algn="l" rtl="0">
              <a:spcBef>
                <a:spcPts val="0"/>
              </a:spcBef>
              <a:spcAft>
                <a:spcPts val="0"/>
              </a:spcAft>
              <a:buNone/>
            </a:pPr>
            <a:endParaRPr/>
          </a:p>
          <a:p>
            <a:pPr marL="0" marR="0" lvl="0" indent="0" algn="l" rtl="0">
              <a:spcBef>
                <a:spcPts val="0"/>
              </a:spcBef>
              <a:spcAft>
                <a:spcPts val="0"/>
              </a:spcAft>
              <a:buNone/>
            </a:pPr>
            <a:r>
              <a:rPr lang="en-US"/>
              <a:t>There are 3 specific things-network structures, coaching,  leadership development,</a:t>
            </a:r>
            <a:endParaRPr/>
          </a:p>
          <a:p>
            <a:pPr marL="0" marR="0" lvl="0" indent="0" algn="l" rtl="0">
              <a:spcBef>
                <a:spcPts val="0"/>
              </a:spcBef>
              <a:spcAft>
                <a:spcPts val="0"/>
              </a:spcAft>
              <a:buNone/>
            </a:pPr>
            <a:r>
              <a:rPr lang="en-US"/>
              <a:t>Strengthen- ongoing leadership development by partnering with HR and Teaching &amp;Learning through the EPIC grant and expand on that effort. This will impact existing peer networks for principals to learn from each other and create new networks. Job-embedded ongoing coaching for all principals to reduce isolation. We have tremendous leaders (formal and informal) and our district had so much leadership capacity so we want our structures to be a balance of support and empowerment from the central office. (School Leaders Network, 2014)</a:t>
            </a:r>
            <a:endParaRPr/>
          </a:p>
          <a:p>
            <a:pPr marL="0" marR="0" lvl="0" indent="0" algn="l" rtl="0">
              <a:spcBef>
                <a:spcPts val="0"/>
              </a:spcBef>
              <a:spcAft>
                <a:spcPts val="0"/>
              </a:spcAft>
              <a:buNone/>
            </a:pPr>
            <a:endParaRPr/>
          </a:p>
          <a:p>
            <a:pPr marL="0" lvl="0" indent="0" rtl="0">
              <a:spcBef>
                <a:spcPts val="0"/>
              </a:spcBef>
              <a:spcAft>
                <a:spcPts val="0"/>
              </a:spcAft>
              <a:buClr>
                <a:schemeClr val="dk1"/>
              </a:buClr>
              <a:buFont typeface="Arial"/>
              <a:buNone/>
            </a:pPr>
            <a:endParaRPr/>
          </a:p>
          <a:p>
            <a:pPr marL="0" marR="0" lvl="0" indent="0" algn="l" rtl="0">
              <a:spcBef>
                <a:spcPts val="360"/>
              </a:spcBef>
              <a:spcAft>
                <a:spcPts val="0"/>
              </a:spcAft>
              <a:buNone/>
            </a:pPr>
            <a:endParaRPr sz="1200" b="0" i="0" u="none" strike="noStrike" cap="none">
              <a:solidFill>
                <a:schemeClr val="dk1"/>
              </a:solidFill>
              <a:latin typeface="Calibri"/>
              <a:ea typeface="Calibri"/>
              <a:cs typeface="Calibri"/>
              <a:sym typeface="Calibri"/>
            </a:endParaRPr>
          </a:p>
        </p:txBody>
      </p:sp>
      <p:sp>
        <p:nvSpPr>
          <p:cNvPr id="134" name="Shape 134"/>
          <p:cNvSpPr txBox="1">
            <a:spLocks noGrp="1"/>
          </p:cNvSpPr>
          <p:nvPr>
            <p:ph type="sldNum" idx="12"/>
          </p:nvPr>
        </p:nvSpPr>
        <p:spPr>
          <a:xfrm>
            <a:off x="3970338" y="8829675"/>
            <a:ext cx="3038475" cy="465138"/>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5</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Shape 141"/>
          <p:cNvSpPr txBox="1">
            <a:spLocks noGrp="1"/>
          </p:cNvSpPr>
          <p:nvPr>
            <p:ph type="body" idx="1"/>
          </p:nvPr>
        </p:nvSpPr>
        <p:spPr>
          <a:xfrm>
            <a:off x="701675" y="4416425"/>
            <a:ext cx="5607050" cy="4183063"/>
          </a:xfrm>
          <a:prstGeom prst="rect">
            <a:avLst/>
          </a:prstGeom>
        </p:spPr>
        <p:txBody>
          <a:bodyPr spcFirstLastPara="1" wrap="square" lIns="91425" tIns="91425" rIns="91425" bIns="91425" anchor="t" anchorCtr="0">
            <a:noAutofit/>
          </a:bodyPr>
          <a:lstStyle/>
          <a:p>
            <a:pPr marL="0" lvl="0" indent="0">
              <a:spcBef>
                <a:spcPts val="360"/>
              </a:spcBef>
              <a:spcAft>
                <a:spcPts val="0"/>
              </a:spcAft>
              <a:buNone/>
            </a:pPr>
            <a:r>
              <a:rPr lang="en-US"/>
              <a:t>Call attention-</a:t>
            </a:r>
            <a:endParaRPr/>
          </a:p>
          <a:p>
            <a:pPr marL="0" lvl="0" indent="0">
              <a:spcBef>
                <a:spcPts val="360"/>
              </a:spcBef>
              <a:spcAft>
                <a:spcPts val="0"/>
              </a:spcAft>
              <a:buNone/>
            </a:pPr>
            <a:endParaRPr/>
          </a:p>
          <a:p>
            <a:pPr marL="0" lvl="0" indent="0">
              <a:spcBef>
                <a:spcPts val="360"/>
              </a:spcBef>
              <a:spcAft>
                <a:spcPts val="0"/>
              </a:spcAft>
              <a:buNone/>
            </a:pPr>
            <a:r>
              <a:rPr lang="en-US"/>
              <a:t>By February the team will have a framework that defines instructional leadershi. In 2015 the University of Washington developed an instructional leadership  model. We will urilized this model as a starting point for UCPS by personalizing it to be our own. Our themes are empowered, </a:t>
            </a:r>
            <a:endParaRPr/>
          </a:p>
          <a:p>
            <a:pPr marL="0" lvl="0" indent="0">
              <a:spcBef>
                <a:spcPts val="360"/>
              </a:spcBef>
              <a:spcAft>
                <a:spcPts val="0"/>
              </a:spcAft>
              <a:buNone/>
            </a:pPr>
            <a:r>
              <a:rPr lang="en-US"/>
              <a:t>Unity of purpose</a:t>
            </a:r>
            <a:endParaRPr/>
          </a:p>
          <a:p>
            <a:pPr marL="0" lvl="0" indent="0">
              <a:spcBef>
                <a:spcPts val="360"/>
              </a:spcBef>
              <a:spcAft>
                <a:spcPts val="0"/>
              </a:spcAft>
              <a:buNone/>
            </a:pPr>
            <a:r>
              <a:rPr lang="en-US"/>
              <a:t>Continuous improvement </a:t>
            </a:r>
            <a:endParaRPr/>
          </a:p>
          <a:p>
            <a:pPr marL="0" lvl="0" indent="0">
              <a:spcBef>
                <a:spcPts val="360"/>
              </a:spcBef>
              <a:spcAft>
                <a:spcPts val="0"/>
              </a:spcAft>
              <a:buNone/>
            </a:pPr>
            <a:r>
              <a:rPr lang="en-US"/>
              <a:t>Process</a:t>
            </a:r>
            <a:endParaRPr/>
          </a:p>
          <a:p>
            <a:pPr marL="0" lvl="0" indent="0">
              <a:spcBef>
                <a:spcPts val="360"/>
              </a:spcBef>
              <a:spcAft>
                <a:spcPts val="0"/>
              </a:spcAft>
              <a:buNone/>
            </a:pPr>
            <a:r>
              <a:rPr lang="en-US"/>
              <a:t>Systems</a:t>
            </a:r>
            <a:endParaRPr/>
          </a:p>
          <a:p>
            <a:pPr marL="0" lvl="0" indent="0">
              <a:spcBef>
                <a:spcPts val="360"/>
              </a:spcBef>
              <a:spcAft>
                <a:spcPts val="0"/>
              </a:spcAft>
              <a:buNone/>
            </a:pPr>
            <a:r>
              <a:rPr lang="en-US"/>
              <a:t>Get feedback through various methods</a:t>
            </a:r>
            <a:endParaRPr/>
          </a:p>
          <a:p>
            <a:pPr marL="0" lvl="0" indent="0">
              <a:spcBef>
                <a:spcPts val="360"/>
              </a:spcBef>
              <a:spcAft>
                <a:spcPts val="0"/>
              </a:spcAft>
              <a:buNone/>
            </a:pPr>
            <a:r>
              <a:rPr lang="en-US"/>
              <a:t> Make adjustments as necessary </a:t>
            </a:r>
            <a:endParaRPr/>
          </a:p>
          <a:p>
            <a:pPr marL="0" lvl="0" indent="0">
              <a:spcBef>
                <a:spcPts val="360"/>
              </a:spcBef>
              <a:spcAft>
                <a:spcPts val="0"/>
              </a:spcAft>
              <a:buNone/>
            </a:pPr>
            <a:r>
              <a:rPr lang="en-US"/>
              <a:t>Finalize the leadership development plan </a:t>
            </a:r>
            <a:endParaRPr/>
          </a:p>
          <a:p>
            <a:pPr marL="0" lvl="0" indent="0">
              <a:spcBef>
                <a:spcPts val="360"/>
              </a:spcBef>
              <a:spcAft>
                <a:spcPts val="0"/>
              </a:spcAft>
              <a:buNone/>
            </a:pPr>
            <a:endParaRPr/>
          </a:p>
          <a:p>
            <a:pPr marL="0" lvl="0" indent="0">
              <a:spcBef>
                <a:spcPts val="360"/>
              </a:spcBef>
              <a:spcAft>
                <a:spcPts val="0"/>
              </a:spcAft>
              <a:buClr>
                <a:schemeClr val="dk1"/>
              </a:buClr>
              <a:buSzPts val="1100"/>
              <a:buFont typeface="Arial"/>
              <a:buNone/>
            </a:pPr>
            <a:r>
              <a:rPr lang="en-US"/>
              <a:t> We are passionate about helping current, aspiring and emerging with our initiative </a:t>
            </a:r>
            <a:endParaRPr/>
          </a:p>
          <a:p>
            <a:pPr marL="0" lvl="0" indent="0">
              <a:spcBef>
                <a:spcPts val="360"/>
              </a:spcBef>
              <a:spcAft>
                <a:spcPts val="0"/>
              </a:spcAft>
              <a:buNone/>
            </a:pPr>
            <a:r>
              <a:rPr lang="en-US"/>
              <a:t>Next you will see the structures and resources we want to purchase to  execute this initiative.  </a:t>
            </a:r>
            <a:endParaRPr/>
          </a:p>
          <a:p>
            <a:pPr marL="0" lvl="0" indent="0">
              <a:spcBef>
                <a:spcPts val="360"/>
              </a:spcBef>
              <a:spcAft>
                <a:spcPts val="0"/>
              </a:spcAft>
              <a:buNone/>
            </a:pPr>
            <a:endParaRPr/>
          </a:p>
        </p:txBody>
      </p:sp>
      <p:sp>
        <p:nvSpPr>
          <p:cNvPr id="142" name="Shape 142"/>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Shape 150"/>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1" name="Shape 151"/>
          <p:cNvSpPr txBox="1">
            <a:spLocks noGrp="1"/>
          </p:cNvSpPr>
          <p:nvPr>
            <p:ph type="body" idx="1"/>
          </p:nvPr>
        </p:nvSpPr>
        <p:spPr>
          <a:xfrm>
            <a:off x="701675" y="4416425"/>
            <a:ext cx="5607050" cy="4183063"/>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200" b="0" i="0" u="none" strike="noStrike" cap="none">
                <a:solidFill>
                  <a:schemeClr val="dk1"/>
                </a:solidFill>
                <a:latin typeface="Arial Narrow"/>
                <a:ea typeface="Arial Narrow"/>
                <a:cs typeface="Arial Narrow"/>
                <a:sym typeface="Arial Narrow"/>
              </a:rPr>
              <a:t>Network structures for three levels of the </a:t>
            </a:r>
            <a:r>
              <a:rPr lang="en-US">
                <a:latin typeface="Arial Narrow"/>
                <a:ea typeface="Arial Narrow"/>
                <a:cs typeface="Arial Narrow"/>
                <a:sym typeface="Arial Narrow"/>
              </a:rPr>
              <a:t>leadership</a:t>
            </a:r>
            <a:r>
              <a:rPr lang="en-US" sz="1200" b="0" i="0" u="none" strike="noStrike" cap="none">
                <a:solidFill>
                  <a:schemeClr val="dk1"/>
                </a:solidFill>
                <a:latin typeface="Arial Narrow"/>
                <a:ea typeface="Arial Narrow"/>
                <a:cs typeface="Arial Narrow"/>
                <a:sym typeface="Arial Narrow"/>
              </a:rPr>
              <a:t>.</a:t>
            </a:r>
            <a:endParaRPr sz="1200" b="0" i="0" u="none" strike="noStrike" cap="none">
              <a:solidFill>
                <a:schemeClr val="dk1"/>
              </a:solidFill>
              <a:latin typeface="Arial Narrow"/>
              <a:ea typeface="Arial Narrow"/>
              <a:cs typeface="Arial Narrow"/>
              <a:sym typeface="Arial Narrow"/>
            </a:endParaRPr>
          </a:p>
          <a:p>
            <a:pPr marL="0" marR="0" lvl="0" indent="0" algn="l" rtl="0">
              <a:spcBef>
                <a:spcPts val="0"/>
              </a:spcBef>
              <a:spcAft>
                <a:spcPts val="0"/>
              </a:spcAft>
              <a:buNone/>
            </a:pPr>
            <a:endParaRPr>
              <a:latin typeface="Arial Narrow"/>
              <a:ea typeface="Arial Narrow"/>
              <a:cs typeface="Arial Narrow"/>
              <a:sym typeface="Arial Narrow"/>
            </a:endParaRPr>
          </a:p>
          <a:p>
            <a:pPr marL="0" marR="0" lvl="0" indent="0" algn="l" rtl="0">
              <a:spcBef>
                <a:spcPts val="0"/>
              </a:spcBef>
              <a:spcAft>
                <a:spcPts val="0"/>
              </a:spcAft>
              <a:buNone/>
            </a:pPr>
            <a:r>
              <a:rPr lang="en-US">
                <a:latin typeface="Arial Narrow"/>
                <a:ea typeface="Arial Narrow"/>
                <a:cs typeface="Arial Narrow"/>
                <a:sym typeface="Arial Narrow"/>
              </a:rPr>
              <a:t>Call attention to the resources. </a:t>
            </a:r>
            <a:r>
              <a:rPr lang="en-US"/>
              <a:t>We expect to spend less than 20K</a:t>
            </a:r>
            <a:endParaRPr/>
          </a:p>
          <a:p>
            <a:pPr marL="0" marR="0" lvl="0" indent="0" algn="l" rtl="0">
              <a:spcBef>
                <a:spcPts val="0"/>
              </a:spcBef>
              <a:spcAft>
                <a:spcPts val="0"/>
              </a:spcAft>
              <a:buNone/>
            </a:pPr>
            <a:endParaRPr/>
          </a:p>
          <a:p>
            <a:pPr marL="0" marR="0" lvl="0" indent="0" algn="l" rtl="0">
              <a:spcBef>
                <a:spcPts val="0"/>
              </a:spcBef>
              <a:spcAft>
                <a:spcPts val="0"/>
              </a:spcAft>
              <a:buNone/>
            </a:pPr>
            <a:r>
              <a:rPr lang="en-US"/>
              <a:t>Strengths finder is a tool for self-reflection and an invitation to explore more deeply the understanding of strengths. </a:t>
            </a:r>
            <a:br>
              <a:rPr lang="en-US"/>
            </a:br>
            <a:r>
              <a:rPr lang="en-US"/>
              <a:t/>
            </a:r>
            <a:br>
              <a:rPr lang="en-US"/>
            </a:br>
            <a:r>
              <a:rPr lang="en-US"/>
              <a:t>The RL Self-Assessment is</a:t>
            </a:r>
            <a:endParaRPr/>
          </a:p>
          <a:p>
            <a:pPr marL="0" marR="0" lvl="0" indent="0" algn="l" rtl="0">
              <a:spcBef>
                <a:spcPts val="0"/>
              </a:spcBef>
              <a:spcAft>
                <a:spcPts val="0"/>
              </a:spcAft>
              <a:buNone/>
            </a:pPr>
            <a:r>
              <a:rPr lang="en-US"/>
              <a:t>In addition, the STAR principal  (Haberman) resource. </a:t>
            </a:r>
            <a:endParaRPr/>
          </a:p>
        </p:txBody>
      </p:sp>
      <p:sp>
        <p:nvSpPr>
          <p:cNvPr id="152" name="Shape 152"/>
          <p:cNvSpPr txBox="1">
            <a:spLocks noGrp="1"/>
          </p:cNvSpPr>
          <p:nvPr>
            <p:ph type="sldNum" idx="12"/>
          </p:nvPr>
        </p:nvSpPr>
        <p:spPr>
          <a:xfrm>
            <a:off x="3970338" y="8829675"/>
            <a:ext cx="3038475" cy="465138"/>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7</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Shape 160"/>
          <p:cNvSpPr txBox="1">
            <a:spLocks noGrp="1"/>
          </p:cNvSpPr>
          <p:nvPr>
            <p:ph type="body" idx="1"/>
          </p:nvPr>
        </p:nvSpPr>
        <p:spPr>
          <a:xfrm>
            <a:off x="701675" y="4416425"/>
            <a:ext cx="5607050" cy="4183063"/>
          </a:xfrm>
          <a:prstGeom prst="rect">
            <a:avLst/>
          </a:prstGeom>
        </p:spPr>
        <p:txBody>
          <a:bodyPr spcFirstLastPara="1" wrap="square" lIns="91425" tIns="91425" rIns="91425" bIns="91425" anchor="t" anchorCtr="0">
            <a:noAutofit/>
          </a:bodyPr>
          <a:lstStyle/>
          <a:p>
            <a:pPr marL="0" lvl="0" indent="0">
              <a:spcBef>
                <a:spcPts val="360"/>
              </a:spcBef>
              <a:spcAft>
                <a:spcPts val="0"/>
              </a:spcAft>
              <a:buNone/>
            </a:pPr>
            <a:endParaRPr/>
          </a:p>
        </p:txBody>
      </p:sp>
      <p:sp>
        <p:nvSpPr>
          <p:cNvPr id="161" name="Shape 161"/>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Shape 169"/>
          <p:cNvSpPr txBox="1">
            <a:spLocks noGrp="1"/>
          </p:cNvSpPr>
          <p:nvPr>
            <p:ph type="body" idx="1"/>
          </p:nvPr>
        </p:nvSpPr>
        <p:spPr>
          <a:xfrm>
            <a:off x="701675" y="4416425"/>
            <a:ext cx="5607000" cy="41832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170" name="Shape 170"/>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25"/>
        <p:cNvGrpSpPr/>
        <p:nvPr/>
      </p:nvGrpSpPr>
      <p:grpSpPr>
        <a:xfrm>
          <a:off x="0" y="0"/>
          <a:ext cx="0" cy="0"/>
          <a:chOff x="0" y="0"/>
          <a:chExt cx="0" cy="0"/>
        </a:xfrm>
      </p:grpSpPr>
      <p:sp>
        <p:nvSpPr>
          <p:cNvPr id="26" name="Shape 26"/>
          <p:cNvSpPr txBox="1">
            <a:spLocks noGrp="1"/>
          </p:cNvSpPr>
          <p:nvPr>
            <p:ph type="subTitle" idx="1"/>
          </p:nvPr>
        </p:nvSpPr>
        <p:spPr>
          <a:xfrm>
            <a:off x="1371600" y="1439956"/>
            <a:ext cx="6400800" cy="1314450"/>
          </a:xfrm>
          <a:prstGeom prst="rect">
            <a:avLst/>
          </a:prstGeom>
          <a:noFill/>
          <a:ln>
            <a:noFill/>
          </a:ln>
        </p:spPr>
        <p:txBody>
          <a:bodyPr spcFirstLastPara="1" wrap="square" lIns="91425" tIns="91425" rIns="91425" bIns="91425" anchor="t" anchorCtr="0"/>
          <a:lstStyle>
            <a:lvl1pPr marL="0" marR="0" lvl="0" indent="0" algn="ctr" rtl="0">
              <a:spcBef>
                <a:spcPts val="640"/>
              </a:spcBef>
              <a:spcAft>
                <a:spcPts val="0"/>
              </a:spcAft>
              <a:buClr>
                <a:schemeClr val="lt1"/>
              </a:buClr>
              <a:buSzPts val="3200"/>
              <a:buFont typeface="Arial"/>
              <a:buNone/>
              <a:defRPr sz="3200" b="1" i="0" u="none" strike="noStrike" cap="none">
                <a:solidFill>
                  <a:schemeClr val="lt1"/>
                </a:solidFill>
                <a:latin typeface="Arial"/>
                <a:ea typeface="Arial"/>
                <a:cs typeface="Arial"/>
                <a:sym typeface="Arial"/>
              </a:defRPr>
            </a:lvl1pPr>
            <a:lvl2pPr marL="457200" marR="0" lvl="1" indent="0" algn="ctr" rtl="0">
              <a:spcBef>
                <a:spcPts val="560"/>
              </a:spcBef>
              <a:spcAft>
                <a:spcPts val="0"/>
              </a:spcAft>
              <a:buClr>
                <a:srgbClr val="888888"/>
              </a:buClr>
              <a:buSzPts val="2800"/>
              <a:buFont typeface="Arial"/>
              <a:buNone/>
              <a:defRPr sz="2800" b="0" i="0" u="none" strike="noStrike" cap="none">
                <a:solidFill>
                  <a:srgbClr val="888888"/>
                </a:solidFill>
                <a:latin typeface="Arial"/>
                <a:ea typeface="Arial"/>
                <a:cs typeface="Arial"/>
                <a:sym typeface="Arial"/>
              </a:defRPr>
            </a:lvl2pPr>
            <a:lvl3pPr marL="914400" marR="0" lvl="2" indent="0" algn="ctr" rtl="0">
              <a:spcBef>
                <a:spcPts val="480"/>
              </a:spcBef>
              <a:spcAft>
                <a:spcPts val="0"/>
              </a:spcAft>
              <a:buClr>
                <a:srgbClr val="888888"/>
              </a:buClr>
              <a:buSzPts val="2400"/>
              <a:buFont typeface="Arial"/>
              <a:buNone/>
              <a:defRPr sz="2400" b="0" i="0" u="none" strike="noStrike" cap="none">
                <a:solidFill>
                  <a:srgbClr val="888888"/>
                </a:solidFill>
                <a:latin typeface="Arial"/>
                <a:ea typeface="Arial"/>
                <a:cs typeface="Arial"/>
                <a:sym typeface="Arial"/>
              </a:defRPr>
            </a:lvl3pPr>
            <a:lvl4pPr marL="1371600" marR="0" lvl="3" indent="0" algn="ctr" rtl="0">
              <a:spcBef>
                <a:spcPts val="400"/>
              </a:spcBef>
              <a:spcAft>
                <a:spcPts val="0"/>
              </a:spcAft>
              <a:buClr>
                <a:srgbClr val="888888"/>
              </a:buClr>
              <a:buSzPts val="2000"/>
              <a:buFont typeface="Arial"/>
              <a:buNone/>
              <a:defRPr sz="2000" b="0" i="0" u="none" strike="noStrike" cap="none">
                <a:solidFill>
                  <a:srgbClr val="888888"/>
                </a:solidFill>
                <a:latin typeface="Arial"/>
                <a:ea typeface="Arial"/>
                <a:cs typeface="Arial"/>
                <a:sym typeface="Arial"/>
              </a:defRPr>
            </a:lvl4pPr>
            <a:lvl5pPr marL="1828800" marR="0" lvl="4" indent="0" algn="ctr" rtl="0">
              <a:spcBef>
                <a:spcPts val="400"/>
              </a:spcBef>
              <a:spcAft>
                <a:spcPts val="0"/>
              </a:spcAft>
              <a:buClr>
                <a:srgbClr val="888888"/>
              </a:buClr>
              <a:buSzPts val="2000"/>
              <a:buFont typeface="Arial"/>
              <a:buNone/>
              <a:defRPr sz="2000" b="0" i="0" u="none" strike="noStrike" cap="none">
                <a:solidFill>
                  <a:srgbClr val="888888"/>
                </a:solidFill>
                <a:latin typeface="Arial"/>
                <a:ea typeface="Arial"/>
                <a:cs typeface="Arial"/>
                <a:sym typeface="Arial"/>
              </a:defRPr>
            </a:lvl5pPr>
            <a:lvl6pPr marL="2286000" marR="0" lvl="5" indent="0" algn="ctr" rtl="0">
              <a:spcBef>
                <a:spcPts val="400"/>
              </a:spcBef>
              <a:spcAft>
                <a:spcPts val="0"/>
              </a:spcAft>
              <a:buClr>
                <a:srgbClr val="888888"/>
              </a:buClr>
              <a:buSzPts val="2000"/>
              <a:buFont typeface="Arial"/>
              <a:buNone/>
              <a:defRPr sz="2000" b="0" i="0" u="none" strike="noStrike" cap="none">
                <a:solidFill>
                  <a:srgbClr val="888888"/>
                </a:solidFill>
                <a:latin typeface="Arial"/>
                <a:ea typeface="Arial"/>
                <a:cs typeface="Arial"/>
                <a:sym typeface="Arial"/>
              </a:defRPr>
            </a:lvl6pPr>
            <a:lvl7pPr marL="2743200" marR="0" lvl="6" indent="0" algn="ctr" rtl="0">
              <a:spcBef>
                <a:spcPts val="400"/>
              </a:spcBef>
              <a:spcAft>
                <a:spcPts val="0"/>
              </a:spcAft>
              <a:buClr>
                <a:srgbClr val="888888"/>
              </a:buClr>
              <a:buSzPts val="2000"/>
              <a:buFont typeface="Arial"/>
              <a:buNone/>
              <a:defRPr sz="2000" b="0" i="0" u="none" strike="noStrike" cap="none">
                <a:solidFill>
                  <a:srgbClr val="888888"/>
                </a:solidFill>
                <a:latin typeface="Arial"/>
                <a:ea typeface="Arial"/>
                <a:cs typeface="Arial"/>
                <a:sym typeface="Arial"/>
              </a:defRPr>
            </a:lvl7pPr>
            <a:lvl8pPr marL="3200400" marR="0" lvl="7" indent="0" algn="ctr" rtl="0">
              <a:spcBef>
                <a:spcPts val="400"/>
              </a:spcBef>
              <a:spcAft>
                <a:spcPts val="0"/>
              </a:spcAft>
              <a:buClr>
                <a:srgbClr val="888888"/>
              </a:buClr>
              <a:buSzPts val="2000"/>
              <a:buFont typeface="Arial"/>
              <a:buNone/>
              <a:defRPr sz="2000" b="0" i="0" u="none" strike="noStrike" cap="none">
                <a:solidFill>
                  <a:srgbClr val="888888"/>
                </a:solidFill>
                <a:latin typeface="Arial"/>
                <a:ea typeface="Arial"/>
                <a:cs typeface="Arial"/>
                <a:sym typeface="Arial"/>
              </a:defRPr>
            </a:lvl8pPr>
            <a:lvl9pPr marL="3657600" marR="0" lvl="8" indent="0" algn="ctr" rtl="0">
              <a:spcBef>
                <a:spcPts val="400"/>
              </a:spcBef>
              <a:spcAft>
                <a:spcPts val="0"/>
              </a:spcAft>
              <a:buClr>
                <a:srgbClr val="888888"/>
              </a:buClr>
              <a:buSzPts val="2000"/>
              <a:buFont typeface="Arial"/>
              <a:buNone/>
              <a:defRPr sz="2000" b="0" i="0" u="none" strike="noStrike" cap="none">
                <a:solidFill>
                  <a:srgbClr val="888888"/>
                </a:solidFill>
                <a:latin typeface="Arial"/>
                <a:ea typeface="Arial"/>
                <a:cs typeface="Arial"/>
                <a:sym typeface="Arial"/>
              </a:defRPr>
            </a:lvl9pPr>
          </a:lstStyle>
          <a:p>
            <a:endParaRPr/>
          </a:p>
        </p:txBody>
      </p:sp>
      <p:sp>
        <p:nvSpPr>
          <p:cNvPr id="27" name="Shape 27"/>
          <p:cNvSpPr txBox="1">
            <a:spLocks noGrp="1"/>
          </p:cNvSpPr>
          <p:nvPr>
            <p:ph type="title"/>
          </p:nvPr>
        </p:nvSpPr>
        <p:spPr>
          <a:xfrm>
            <a:off x="478853" y="304073"/>
            <a:ext cx="8229600" cy="857250"/>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1pPr>
            <a:lvl2pPr marL="0" marR="0" lvl="1"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2pPr>
            <a:lvl3pPr marL="0" marR="0" lvl="2"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3pPr>
            <a:lvl4pPr marL="0" marR="0" lvl="3"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4pPr>
            <a:lvl5pPr marL="0" marR="0" lvl="4"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5pPr>
            <a:lvl6pPr marL="457200" marR="0" lvl="5"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6pPr>
            <a:lvl7pPr marL="914400" marR="0" lvl="6"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7pPr>
            <a:lvl8pPr marL="1371600" marR="0" lvl="7"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8pPr>
            <a:lvl9pPr marL="1828800" marR="0" lvl="8"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9pPr>
          </a:lstStyle>
          <a:p>
            <a:endParaRPr/>
          </a:p>
        </p:txBody>
      </p:sp>
      <p:sp>
        <p:nvSpPr>
          <p:cNvPr id="28" name="Shape 28"/>
          <p:cNvSpPr txBox="1">
            <a:spLocks noGrp="1"/>
          </p:cNvSpPr>
          <p:nvPr>
            <p:ph type="dt" idx="10"/>
          </p:nvPr>
        </p:nvSpPr>
        <p:spPr>
          <a:xfrm>
            <a:off x="457200" y="4767263"/>
            <a:ext cx="2133600" cy="274637"/>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SzPts val="1400"/>
              <a:buNone/>
              <a:defRPr sz="900" b="0" i="0" u="none" strike="noStrike" cap="none">
                <a:solidFill>
                  <a:srgbClr val="898989"/>
                </a:solidFill>
                <a:latin typeface="Arial"/>
                <a:ea typeface="Arial"/>
                <a:cs typeface="Arial"/>
                <a:sym typeface="Arial"/>
              </a:defRPr>
            </a:lvl1pPr>
            <a:lvl2pPr marL="457200" marR="0" lvl="1"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2743200" marR="0" lvl="6"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3200400" marR="0" lvl="7"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3657600" marR="0" lvl="8"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29" name="Shape 29"/>
          <p:cNvSpPr txBox="1">
            <a:spLocks noGrp="1"/>
          </p:cNvSpPr>
          <p:nvPr>
            <p:ph type="ftr" idx="11"/>
          </p:nvPr>
        </p:nvSpPr>
        <p:spPr>
          <a:xfrm>
            <a:off x="5554663" y="4783138"/>
            <a:ext cx="2895600" cy="273050"/>
          </a:xfrm>
          <a:prstGeom prst="rect">
            <a:avLst/>
          </a:prstGeom>
          <a:noFill/>
          <a:ln>
            <a:noFill/>
          </a:ln>
        </p:spPr>
        <p:txBody>
          <a:bodyPr spcFirstLastPara="1" wrap="square" lIns="91425" tIns="91425" rIns="91425" bIns="91425" anchor="t" anchorCtr="0"/>
          <a:lstStyle>
            <a:lvl1pPr marL="0" marR="0" lvl="0" indent="0" algn="r" rtl="0">
              <a:spcBef>
                <a:spcPts val="0"/>
              </a:spcBef>
              <a:spcAft>
                <a:spcPts val="0"/>
              </a:spcAft>
              <a:buSzPts val="1400"/>
              <a:buNone/>
              <a:defRPr sz="900" b="0" i="0" u="none" strike="noStrike" cap="none">
                <a:solidFill>
                  <a:srgbClr val="888888"/>
                </a:solidFill>
                <a:latin typeface="Arial"/>
                <a:ea typeface="Arial"/>
                <a:cs typeface="Arial"/>
                <a:sym typeface="Arial"/>
              </a:defRPr>
            </a:lvl1pPr>
            <a:lvl2pPr marL="457200" marR="0" lvl="1"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2743200" marR="0" lvl="6"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3200400" marR="0" lvl="7"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3657600" marR="0" lvl="8"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30" name="Shape 30"/>
          <p:cNvSpPr txBox="1">
            <a:spLocks noGrp="1"/>
          </p:cNvSpPr>
          <p:nvPr>
            <p:ph type="sldNum" idx="12"/>
          </p:nvPr>
        </p:nvSpPr>
        <p:spPr>
          <a:xfrm>
            <a:off x="6553200" y="4767263"/>
            <a:ext cx="2133600" cy="274637"/>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1pPr>
            <a:lvl2pPr marL="0" marR="0" lvl="1"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2pPr>
            <a:lvl3pPr marL="0" marR="0" lvl="2"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3pPr>
            <a:lvl4pPr marL="0" marR="0" lvl="3"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4pPr>
            <a:lvl5pPr marL="0" marR="0" lvl="4"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5pPr>
            <a:lvl6pPr marL="0" marR="0" lvl="5"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6pPr>
            <a:lvl7pPr marL="0" marR="0" lvl="6"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7pPr>
            <a:lvl8pPr marL="0" marR="0" lvl="7"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8pPr>
            <a:lvl9pPr marL="0" marR="0" lvl="8"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82"/>
        <p:cNvGrpSpPr/>
        <p:nvPr/>
      </p:nvGrpSpPr>
      <p:grpSpPr>
        <a:xfrm>
          <a:off x="0" y="0"/>
          <a:ext cx="0" cy="0"/>
          <a:chOff x="0" y="0"/>
          <a:chExt cx="0" cy="0"/>
        </a:xfrm>
      </p:grpSpPr>
      <p:sp>
        <p:nvSpPr>
          <p:cNvPr id="83" name="Shape 83"/>
          <p:cNvSpPr txBox="1">
            <a:spLocks noGrp="1"/>
          </p:cNvSpPr>
          <p:nvPr>
            <p:ph type="title"/>
          </p:nvPr>
        </p:nvSpPr>
        <p:spPr>
          <a:xfrm>
            <a:off x="479425" y="304800"/>
            <a:ext cx="8229600" cy="857250"/>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1pPr>
            <a:lvl2pPr marL="0" marR="0" lvl="1"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2pPr>
            <a:lvl3pPr marL="0" marR="0" lvl="2"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3pPr>
            <a:lvl4pPr marL="0" marR="0" lvl="3"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4pPr>
            <a:lvl5pPr marL="0" marR="0" lvl="4"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5pPr>
            <a:lvl6pPr marL="457200" marR="0" lvl="5"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6pPr>
            <a:lvl7pPr marL="914400" marR="0" lvl="6"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7pPr>
            <a:lvl8pPr marL="1371600" marR="0" lvl="7"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8pPr>
            <a:lvl9pPr marL="1828800" marR="0" lvl="8"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9pPr>
          </a:lstStyle>
          <a:p>
            <a:endParaRPr/>
          </a:p>
        </p:txBody>
      </p:sp>
      <p:sp>
        <p:nvSpPr>
          <p:cNvPr id="84" name="Shape 84"/>
          <p:cNvSpPr txBox="1">
            <a:spLocks noGrp="1"/>
          </p:cNvSpPr>
          <p:nvPr>
            <p:ph type="body" idx="1"/>
          </p:nvPr>
        </p:nvSpPr>
        <p:spPr>
          <a:xfrm rot="5400000">
            <a:off x="2874962" y="-1217613"/>
            <a:ext cx="3394075" cy="8229600"/>
          </a:xfrm>
          <a:prstGeom prst="rect">
            <a:avLst/>
          </a:prstGeom>
          <a:noFill/>
          <a:ln>
            <a:noFill/>
          </a:ln>
        </p:spPr>
        <p:txBody>
          <a:bodyPr spcFirstLastPara="1" wrap="square" lIns="91425" tIns="91425" rIns="91425" bIns="91425" anchor="t" anchorCtr="0"/>
          <a:lstStyle>
            <a:lvl1pPr marL="457200" marR="0" lvl="0" indent="-431800" algn="l" rtl="0">
              <a:spcBef>
                <a:spcPts val="640"/>
              </a:spcBef>
              <a:spcAft>
                <a:spcPts val="0"/>
              </a:spcAft>
              <a:buClr>
                <a:srgbClr val="7F7F7F"/>
              </a:buClr>
              <a:buSzPts val="3200"/>
              <a:buFont typeface="Arial"/>
              <a:buChar char="•"/>
              <a:defRPr sz="3200" b="1" i="0" u="none" strike="noStrike" cap="none">
                <a:solidFill>
                  <a:srgbClr val="7F7F7F"/>
                </a:solidFill>
                <a:latin typeface="Arial"/>
                <a:ea typeface="Arial"/>
                <a:cs typeface="Arial"/>
                <a:sym typeface="Arial"/>
              </a:defRPr>
            </a:lvl1pPr>
            <a:lvl2pPr marL="914400" marR="0" lvl="1" indent="-406400" algn="l" rtl="0">
              <a:spcBef>
                <a:spcPts val="560"/>
              </a:spcBef>
              <a:spcAft>
                <a:spcPts val="0"/>
              </a:spcAft>
              <a:buClr>
                <a:srgbClr val="4F6228"/>
              </a:buClr>
              <a:buSzPts val="2800"/>
              <a:buFont typeface="Arial"/>
              <a:buChar char="–"/>
              <a:defRPr sz="2800" b="0" i="0" u="none" strike="noStrike" cap="none">
                <a:solidFill>
                  <a:srgbClr val="4F6228"/>
                </a:solidFill>
                <a:latin typeface="Arial"/>
                <a:ea typeface="Arial"/>
                <a:cs typeface="Arial"/>
                <a:sym typeface="Arial"/>
              </a:defRPr>
            </a:lvl2pPr>
            <a:lvl3pPr marL="1371600" marR="0" lvl="2" indent="-381000" algn="l" rtl="0">
              <a:spcBef>
                <a:spcPts val="480"/>
              </a:spcBef>
              <a:spcAft>
                <a:spcPts val="0"/>
              </a:spcAft>
              <a:buClr>
                <a:srgbClr val="4F6228"/>
              </a:buClr>
              <a:buSzPts val="2400"/>
              <a:buFont typeface="Arial"/>
              <a:buChar char="•"/>
              <a:defRPr sz="2400" b="0" i="0" u="none" strike="noStrike" cap="none">
                <a:solidFill>
                  <a:srgbClr val="4F6228"/>
                </a:solidFill>
                <a:latin typeface="Arial"/>
                <a:ea typeface="Arial"/>
                <a:cs typeface="Arial"/>
                <a:sym typeface="Arial"/>
              </a:defRPr>
            </a:lvl3pPr>
            <a:lvl4pPr marL="1828800" marR="0" lvl="3" indent="-355600" algn="l" rtl="0">
              <a:spcBef>
                <a:spcPts val="400"/>
              </a:spcBef>
              <a:spcAft>
                <a:spcPts val="0"/>
              </a:spcAft>
              <a:buClr>
                <a:srgbClr val="4F6228"/>
              </a:buClr>
              <a:buSzPts val="2000"/>
              <a:buFont typeface="Arial"/>
              <a:buChar char="–"/>
              <a:defRPr sz="2000" b="0" i="0" u="none" strike="noStrike" cap="none">
                <a:solidFill>
                  <a:srgbClr val="4F6228"/>
                </a:solidFill>
                <a:latin typeface="Arial"/>
                <a:ea typeface="Arial"/>
                <a:cs typeface="Arial"/>
                <a:sym typeface="Arial"/>
              </a:defRPr>
            </a:lvl4pPr>
            <a:lvl5pPr marL="2286000" marR="0" lvl="4" indent="-355600" algn="l" rtl="0">
              <a:spcBef>
                <a:spcPts val="400"/>
              </a:spcBef>
              <a:spcAft>
                <a:spcPts val="0"/>
              </a:spcAft>
              <a:buClr>
                <a:srgbClr val="4F6228"/>
              </a:buClr>
              <a:buSzPts val="2000"/>
              <a:buFont typeface="Arial"/>
              <a:buChar char="»"/>
              <a:defRPr sz="2000" b="0" i="0" u="none" strike="noStrike" cap="none">
                <a:solidFill>
                  <a:srgbClr val="4F6228"/>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5" name="Shape 85"/>
          <p:cNvSpPr txBox="1">
            <a:spLocks noGrp="1"/>
          </p:cNvSpPr>
          <p:nvPr>
            <p:ph type="dt" idx="10"/>
          </p:nvPr>
        </p:nvSpPr>
        <p:spPr>
          <a:xfrm>
            <a:off x="457200" y="4767263"/>
            <a:ext cx="2133600" cy="274637"/>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SzPts val="1400"/>
              <a:buNone/>
              <a:defRPr sz="900" b="0" i="0" u="none" strike="noStrike" cap="none">
                <a:solidFill>
                  <a:srgbClr val="898989"/>
                </a:solidFill>
                <a:latin typeface="Arial"/>
                <a:ea typeface="Arial"/>
                <a:cs typeface="Arial"/>
                <a:sym typeface="Arial"/>
              </a:defRPr>
            </a:lvl1pPr>
            <a:lvl2pPr marL="457200" marR="0" lvl="1"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2743200" marR="0" lvl="6"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3200400" marR="0" lvl="7"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3657600" marR="0" lvl="8"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6" name="Shape 86"/>
          <p:cNvSpPr txBox="1">
            <a:spLocks noGrp="1"/>
          </p:cNvSpPr>
          <p:nvPr>
            <p:ph type="ftr" idx="11"/>
          </p:nvPr>
        </p:nvSpPr>
        <p:spPr>
          <a:xfrm>
            <a:off x="5554663" y="4783138"/>
            <a:ext cx="2895600" cy="273050"/>
          </a:xfrm>
          <a:prstGeom prst="rect">
            <a:avLst/>
          </a:prstGeom>
          <a:noFill/>
          <a:ln>
            <a:noFill/>
          </a:ln>
        </p:spPr>
        <p:txBody>
          <a:bodyPr spcFirstLastPara="1" wrap="square" lIns="91425" tIns="91425" rIns="91425" bIns="91425" anchor="t" anchorCtr="0"/>
          <a:lstStyle>
            <a:lvl1pPr marL="0" marR="0" lvl="0" indent="0" algn="r" rtl="0">
              <a:spcBef>
                <a:spcPts val="0"/>
              </a:spcBef>
              <a:spcAft>
                <a:spcPts val="0"/>
              </a:spcAft>
              <a:buSzPts val="1400"/>
              <a:buNone/>
              <a:defRPr sz="900" b="0" i="0" u="none" strike="noStrike" cap="none">
                <a:solidFill>
                  <a:srgbClr val="888888"/>
                </a:solidFill>
                <a:latin typeface="Arial"/>
                <a:ea typeface="Arial"/>
                <a:cs typeface="Arial"/>
                <a:sym typeface="Arial"/>
              </a:defRPr>
            </a:lvl1pPr>
            <a:lvl2pPr marL="457200" marR="0" lvl="1"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2743200" marR="0" lvl="6"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3200400" marR="0" lvl="7"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3657600" marR="0" lvl="8"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7" name="Shape 87"/>
          <p:cNvSpPr txBox="1">
            <a:spLocks noGrp="1"/>
          </p:cNvSpPr>
          <p:nvPr>
            <p:ph type="sldNum" idx="12"/>
          </p:nvPr>
        </p:nvSpPr>
        <p:spPr>
          <a:xfrm>
            <a:off x="6553200" y="4767263"/>
            <a:ext cx="2133600" cy="274637"/>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1pPr>
            <a:lvl2pPr marL="0" marR="0" lvl="1"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2pPr>
            <a:lvl3pPr marL="0" marR="0" lvl="2"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3pPr>
            <a:lvl4pPr marL="0" marR="0" lvl="3"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4pPr>
            <a:lvl5pPr marL="0" marR="0" lvl="4"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5pPr>
            <a:lvl6pPr marL="0" marR="0" lvl="5"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6pPr>
            <a:lvl7pPr marL="0" marR="0" lvl="6"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7pPr>
            <a:lvl8pPr marL="0" marR="0" lvl="7"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8pPr>
            <a:lvl9pPr marL="0" marR="0" lvl="8"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8"/>
        <p:cNvGrpSpPr/>
        <p:nvPr/>
      </p:nvGrpSpPr>
      <p:grpSpPr>
        <a:xfrm>
          <a:off x="0" y="0"/>
          <a:ext cx="0" cy="0"/>
          <a:chOff x="0" y="0"/>
          <a:chExt cx="0" cy="0"/>
        </a:xfrm>
      </p:grpSpPr>
      <p:sp>
        <p:nvSpPr>
          <p:cNvPr id="89" name="Shape 89"/>
          <p:cNvSpPr txBox="1">
            <a:spLocks noGrp="1"/>
          </p:cNvSpPr>
          <p:nvPr>
            <p:ph type="title"/>
          </p:nvPr>
        </p:nvSpPr>
        <p:spPr>
          <a:xfrm rot="5400000">
            <a:off x="5463778" y="1371601"/>
            <a:ext cx="4388644" cy="2057400"/>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1pPr>
            <a:lvl2pPr marL="0" marR="0" lvl="1"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2pPr>
            <a:lvl3pPr marL="0" marR="0" lvl="2"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3pPr>
            <a:lvl4pPr marL="0" marR="0" lvl="3"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4pPr>
            <a:lvl5pPr marL="0" marR="0" lvl="4"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5pPr>
            <a:lvl6pPr marL="457200" marR="0" lvl="5"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6pPr>
            <a:lvl7pPr marL="914400" marR="0" lvl="6"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7pPr>
            <a:lvl8pPr marL="1371600" marR="0" lvl="7"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8pPr>
            <a:lvl9pPr marL="1828800" marR="0" lvl="8"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9pPr>
          </a:lstStyle>
          <a:p>
            <a:endParaRPr/>
          </a:p>
        </p:txBody>
      </p:sp>
      <p:sp>
        <p:nvSpPr>
          <p:cNvPr id="90" name="Shape 90"/>
          <p:cNvSpPr txBox="1">
            <a:spLocks noGrp="1"/>
          </p:cNvSpPr>
          <p:nvPr>
            <p:ph type="body" idx="1"/>
          </p:nvPr>
        </p:nvSpPr>
        <p:spPr>
          <a:xfrm rot="5400000">
            <a:off x="1272778" y="-609599"/>
            <a:ext cx="4388644" cy="6019800"/>
          </a:xfrm>
          <a:prstGeom prst="rect">
            <a:avLst/>
          </a:prstGeom>
          <a:noFill/>
          <a:ln>
            <a:noFill/>
          </a:ln>
        </p:spPr>
        <p:txBody>
          <a:bodyPr spcFirstLastPara="1" wrap="square" lIns="91425" tIns="91425" rIns="91425" bIns="91425" anchor="t" anchorCtr="0"/>
          <a:lstStyle>
            <a:lvl1pPr marL="457200" marR="0" lvl="0" indent="-431800" algn="l" rtl="0">
              <a:spcBef>
                <a:spcPts val="640"/>
              </a:spcBef>
              <a:spcAft>
                <a:spcPts val="0"/>
              </a:spcAft>
              <a:buClr>
                <a:srgbClr val="7F7F7F"/>
              </a:buClr>
              <a:buSzPts val="3200"/>
              <a:buFont typeface="Arial"/>
              <a:buChar char="•"/>
              <a:defRPr sz="3200" b="1" i="0" u="none" strike="noStrike" cap="none">
                <a:solidFill>
                  <a:srgbClr val="7F7F7F"/>
                </a:solidFill>
                <a:latin typeface="Arial"/>
                <a:ea typeface="Arial"/>
                <a:cs typeface="Arial"/>
                <a:sym typeface="Arial"/>
              </a:defRPr>
            </a:lvl1pPr>
            <a:lvl2pPr marL="914400" marR="0" lvl="1" indent="-406400" algn="l" rtl="0">
              <a:spcBef>
                <a:spcPts val="560"/>
              </a:spcBef>
              <a:spcAft>
                <a:spcPts val="0"/>
              </a:spcAft>
              <a:buClr>
                <a:srgbClr val="4F6228"/>
              </a:buClr>
              <a:buSzPts val="2800"/>
              <a:buFont typeface="Arial"/>
              <a:buChar char="–"/>
              <a:defRPr sz="2800" b="0" i="0" u="none" strike="noStrike" cap="none">
                <a:solidFill>
                  <a:srgbClr val="4F6228"/>
                </a:solidFill>
                <a:latin typeface="Arial"/>
                <a:ea typeface="Arial"/>
                <a:cs typeface="Arial"/>
                <a:sym typeface="Arial"/>
              </a:defRPr>
            </a:lvl2pPr>
            <a:lvl3pPr marL="1371600" marR="0" lvl="2" indent="-381000" algn="l" rtl="0">
              <a:spcBef>
                <a:spcPts val="480"/>
              </a:spcBef>
              <a:spcAft>
                <a:spcPts val="0"/>
              </a:spcAft>
              <a:buClr>
                <a:srgbClr val="4F6228"/>
              </a:buClr>
              <a:buSzPts val="2400"/>
              <a:buFont typeface="Arial"/>
              <a:buChar char="•"/>
              <a:defRPr sz="2400" b="0" i="0" u="none" strike="noStrike" cap="none">
                <a:solidFill>
                  <a:srgbClr val="4F6228"/>
                </a:solidFill>
                <a:latin typeface="Arial"/>
                <a:ea typeface="Arial"/>
                <a:cs typeface="Arial"/>
                <a:sym typeface="Arial"/>
              </a:defRPr>
            </a:lvl3pPr>
            <a:lvl4pPr marL="1828800" marR="0" lvl="3" indent="-355600" algn="l" rtl="0">
              <a:spcBef>
                <a:spcPts val="400"/>
              </a:spcBef>
              <a:spcAft>
                <a:spcPts val="0"/>
              </a:spcAft>
              <a:buClr>
                <a:srgbClr val="4F6228"/>
              </a:buClr>
              <a:buSzPts val="2000"/>
              <a:buFont typeface="Arial"/>
              <a:buChar char="–"/>
              <a:defRPr sz="2000" b="0" i="0" u="none" strike="noStrike" cap="none">
                <a:solidFill>
                  <a:srgbClr val="4F6228"/>
                </a:solidFill>
                <a:latin typeface="Arial"/>
                <a:ea typeface="Arial"/>
                <a:cs typeface="Arial"/>
                <a:sym typeface="Arial"/>
              </a:defRPr>
            </a:lvl4pPr>
            <a:lvl5pPr marL="2286000" marR="0" lvl="4" indent="-355600" algn="l" rtl="0">
              <a:spcBef>
                <a:spcPts val="400"/>
              </a:spcBef>
              <a:spcAft>
                <a:spcPts val="0"/>
              </a:spcAft>
              <a:buClr>
                <a:srgbClr val="4F6228"/>
              </a:buClr>
              <a:buSzPts val="2000"/>
              <a:buFont typeface="Arial"/>
              <a:buChar char="»"/>
              <a:defRPr sz="2000" b="0" i="0" u="none" strike="noStrike" cap="none">
                <a:solidFill>
                  <a:srgbClr val="4F6228"/>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91" name="Shape 91"/>
          <p:cNvSpPr txBox="1">
            <a:spLocks noGrp="1"/>
          </p:cNvSpPr>
          <p:nvPr>
            <p:ph type="dt" idx="10"/>
          </p:nvPr>
        </p:nvSpPr>
        <p:spPr>
          <a:xfrm>
            <a:off x="457200" y="4767263"/>
            <a:ext cx="2133600" cy="274637"/>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SzPts val="1400"/>
              <a:buNone/>
              <a:defRPr sz="900" b="0" i="0" u="none" strike="noStrike" cap="none">
                <a:solidFill>
                  <a:srgbClr val="898989"/>
                </a:solidFill>
                <a:latin typeface="Arial"/>
                <a:ea typeface="Arial"/>
                <a:cs typeface="Arial"/>
                <a:sym typeface="Arial"/>
              </a:defRPr>
            </a:lvl1pPr>
            <a:lvl2pPr marL="457200" marR="0" lvl="1"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2743200" marR="0" lvl="6"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3200400" marR="0" lvl="7"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3657600" marR="0" lvl="8"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92" name="Shape 92"/>
          <p:cNvSpPr txBox="1">
            <a:spLocks noGrp="1"/>
          </p:cNvSpPr>
          <p:nvPr>
            <p:ph type="ftr" idx="11"/>
          </p:nvPr>
        </p:nvSpPr>
        <p:spPr>
          <a:xfrm>
            <a:off x="5554663" y="4783138"/>
            <a:ext cx="2895600" cy="273050"/>
          </a:xfrm>
          <a:prstGeom prst="rect">
            <a:avLst/>
          </a:prstGeom>
          <a:noFill/>
          <a:ln>
            <a:noFill/>
          </a:ln>
        </p:spPr>
        <p:txBody>
          <a:bodyPr spcFirstLastPara="1" wrap="square" lIns="91425" tIns="91425" rIns="91425" bIns="91425" anchor="t" anchorCtr="0"/>
          <a:lstStyle>
            <a:lvl1pPr marL="0" marR="0" lvl="0" indent="0" algn="r" rtl="0">
              <a:spcBef>
                <a:spcPts val="0"/>
              </a:spcBef>
              <a:spcAft>
                <a:spcPts val="0"/>
              </a:spcAft>
              <a:buSzPts val="1400"/>
              <a:buNone/>
              <a:defRPr sz="900" b="0" i="0" u="none" strike="noStrike" cap="none">
                <a:solidFill>
                  <a:srgbClr val="888888"/>
                </a:solidFill>
                <a:latin typeface="Arial"/>
                <a:ea typeface="Arial"/>
                <a:cs typeface="Arial"/>
                <a:sym typeface="Arial"/>
              </a:defRPr>
            </a:lvl1pPr>
            <a:lvl2pPr marL="457200" marR="0" lvl="1"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2743200" marR="0" lvl="6"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3200400" marR="0" lvl="7"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3657600" marR="0" lvl="8"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93" name="Shape 93"/>
          <p:cNvSpPr txBox="1">
            <a:spLocks noGrp="1"/>
          </p:cNvSpPr>
          <p:nvPr>
            <p:ph type="sldNum" idx="12"/>
          </p:nvPr>
        </p:nvSpPr>
        <p:spPr>
          <a:xfrm>
            <a:off x="6553200" y="4767263"/>
            <a:ext cx="2133600" cy="274637"/>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1pPr>
            <a:lvl2pPr marL="0" marR="0" lvl="1"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2pPr>
            <a:lvl3pPr marL="0" marR="0" lvl="2"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3pPr>
            <a:lvl4pPr marL="0" marR="0" lvl="3"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4pPr>
            <a:lvl5pPr marL="0" marR="0" lvl="4"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5pPr>
            <a:lvl6pPr marL="0" marR="0" lvl="5"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6pPr>
            <a:lvl7pPr marL="0" marR="0" lvl="6"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7pPr>
            <a:lvl8pPr marL="0" marR="0" lvl="7"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8pPr>
            <a:lvl9pPr marL="0" marR="0" lvl="8"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1_Title Slide">
  <p:cSld name="1_Title Slide">
    <p:spTree>
      <p:nvGrpSpPr>
        <p:cNvPr id="1" name="Shape 94"/>
        <p:cNvGrpSpPr/>
        <p:nvPr/>
      </p:nvGrpSpPr>
      <p:grpSpPr>
        <a:xfrm>
          <a:off x="0" y="0"/>
          <a:ext cx="0" cy="0"/>
          <a:chOff x="0" y="0"/>
          <a:chExt cx="0" cy="0"/>
        </a:xfrm>
      </p:grpSpPr>
      <p:sp>
        <p:nvSpPr>
          <p:cNvPr id="95" name="Shape 95"/>
          <p:cNvSpPr txBox="1">
            <a:spLocks noGrp="1"/>
          </p:cNvSpPr>
          <p:nvPr>
            <p:ph type="subTitle" idx="1"/>
          </p:nvPr>
        </p:nvSpPr>
        <p:spPr>
          <a:xfrm>
            <a:off x="1371600" y="1439956"/>
            <a:ext cx="6400800" cy="1314450"/>
          </a:xfrm>
          <a:prstGeom prst="rect">
            <a:avLst/>
          </a:prstGeom>
          <a:noFill/>
          <a:ln>
            <a:noFill/>
          </a:ln>
        </p:spPr>
        <p:txBody>
          <a:bodyPr spcFirstLastPara="1" wrap="square" lIns="91425" tIns="91425" rIns="91425" bIns="91425" anchor="t" anchorCtr="0"/>
          <a:lstStyle>
            <a:lvl1pPr marL="0" marR="0" lvl="0" indent="0" algn="ctr" rtl="0">
              <a:spcBef>
                <a:spcPts val="640"/>
              </a:spcBef>
              <a:spcAft>
                <a:spcPts val="0"/>
              </a:spcAft>
              <a:buClr>
                <a:schemeClr val="lt1"/>
              </a:buClr>
              <a:buSzPts val="3200"/>
              <a:buFont typeface="Arial"/>
              <a:buNone/>
              <a:defRPr sz="3200" b="1" i="0" u="none" strike="noStrike" cap="none">
                <a:solidFill>
                  <a:schemeClr val="lt1"/>
                </a:solidFill>
                <a:latin typeface="Arial"/>
                <a:ea typeface="Arial"/>
                <a:cs typeface="Arial"/>
                <a:sym typeface="Arial"/>
              </a:defRPr>
            </a:lvl1pPr>
            <a:lvl2pPr marL="457200" marR="0" lvl="1" indent="0" algn="ctr" rtl="0">
              <a:spcBef>
                <a:spcPts val="560"/>
              </a:spcBef>
              <a:spcAft>
                <a:spcPts val="0"/>
              </a:spcAft>
              <a:buClr>
                <a:srgbClr val="888888"/>
              </a:buClr>
              <a:buSzPts val="2800"/>
              <a:buFont typeface="Arial"/>
              <a:buNone/>
              <a:defRPr sz="2800" b="0" i="0" u="none" strike="noStrike" cap="none">
                <a:solidFill>
                  <a:srgbClr val="888888"/>
                </a:solidFill>
                <a:latin typeface="Arial"/>
                <a:ea typeface="Arial"/>
                <a:cs typeface="Arial"/>
                <a:sym typeface="Arial"/>
              </a:defRPr>
            </a:lvl2pPr>
            <a:lvl3pPr marL="914400" marR="0" lvl="2" indent="0" algn="ctr" rtl="0">
              <a:spcBef>
                <a:spcPts val="480"/>
              </a:spcBef>
              <a:spcAft>
                <a:spcPts val="0"/>
              </a:spcAft>
              <a:buClr>
                <a:srgbClr val="888888"/>
              </a:buClr>
              <a:buSzPts val="2400"/>
              <a:buFont typeface="Arial"/>
              <a:buNone/>
              <a:defRPr sz="2400" b="0" i="0" u="none" strike="noStrike" cap="none">
                <a:solidFill>
                  <a:srgbClr val="888888"/>
                </a:solidFill>
                <a:latin typeface="Arial"/>
                <a:ea typeface="Arial"/>
                <a:cs typeface="Arial"/>
                <a:sym typeface="Arial"/>
              </a:defRPr>
            </a:lvl3pPr>
            <a:lvl4pPr marL="1371600" marR="0" lvl="3" indent="0" algn="ctr" rtl="0">
              <a:spcBef>
                <a:spcPts val="400"/>
              </a:spcBef>
              <a:spcAft>
                <a:spcPts val="0"/>
              </a:spcAft>
              <a:buClr>
                <a:srgbClr val="888888"/>
              </a:buClr>
              <a:buSzPts val="2000"/>
              <a:buFont typeface="Arial"/>
              <a:buNone/>
              <a:defRPr sz="2000" b="0" i="0" u="none" strike="noStrike" cap="none">
                <a:solidFill>
                  <a:srgbClr val="888888"/>
                </a:solidFill>
                <a:latin typeface="Arial"/>
                <a:ea typeface="Arial"/>
                <a:cs typeface="Arial"/>
                <a:sym typeface="Arial"/>
              </a:defRPr>
            </a:lvl4pPr>
            <a:lvl5pPr marL="1828800" marR="0" lvl="4" indent="0" algn="ctr" rtl="0">
              <a:spcBef>
                <a:spcPts val="400"/>
              </a:spcBef>
              <a:spcAft>
                <a:spcPts val="0"/>
              </a:spcAft>
              <a:buClr>
                <a:srgbClr val="888888"/>
              </a:buClr>
              <a:buSzPts val="2000"/>
              <a:buFont typeface="Arial"/>
              <a:buNone/>
              <a:defRPr sz="2000" b="0" i="0" u="none" strike="noStrike" cap="none">
                <a:solidFill>
                  <a:srgbClr val="888888"/>
                </a:solidFill>
                <a:latin typeface="Arial"/>
                <a:ea typeface="Arial"/>
                <a:cs typeface="Arial"/>
                <a:sym typeface="Arial"/>
              </a:defRPr>
            </a:lvl5pPr>
            <a:lvl6pPr marL="2286000" marR="0" lvl="5" indent="0" algn="ctr" rtl="0">
              <a:spcBef>
                <a:spcPts val="400"/>
              </a:spcBef>
              <a:spcAft>
                <a:spcPts val="0"/>
              </a:spcAft>
              <a:buClr>
                <a:srgbClr val="888888"/>
              </a:buClr>
              <a:buSzPts val="2000"/>
              <a:buFont typeface="Arial"/>
              <a:buNone/>
              <a:defRPr sz="2000" b="0" i="0" u="none" strike="noStrike" cap="none">
                <a:solidFill>
                  <a:srgbClr val="888888"/>
                </a:solidFill>
                <a:latin typeface="Arial"/>
                <a:ea typeface="Arial"/>
                <a:cs typeface="Arial"/>
                <a:sym typeface="Arial"/>
              </a:defRPr>
            </a:lvl6pPr>
            <a:lvl7pPr marL="2743200" marR="0" lvl="6" indent="0" algn="ctr" rtl="0">
              <a:spcBef>
                <a:spcPts val="400"/>
              </a:spcBef>
              <a:spcAft>
                <a:spcPts val="0"/>
              </a:spcAft>
              <a:buClr>
                <a:srgbClr val="888888"/>
              </a:buClr>
              <a:buSzPts val="2000"/>
              <a:buFont typeface="Arial"/>
              <a:buNone/>
              <a:defRPr sz="2000" b="0" i="0" u="none" strike="noStrike" cap="none">
                <a:solidFill>
                  <a:srgbClr val="888888"/>
                </a:solidFill>
                <a:latin typeface="Arial"/>
                <a:ea typeface="Arial"/>
                <a:cs typeface="Arial"/>
                <a:sym typeface="Arial"/>
              </a:defRPr>
            </a:lvl7pPr>
            <a:lvl8pPr marL="3200400" marR="0" lvl="7" indent="0" algn="ctr" rtl="0">
              <a:spcBef>
                <a:spcPts val="400"/>
              </a:spcBef>
              <a:spcAft>
                <a:spcPts val="0"/>
              </a:spcAft>
              <a:buClr>
                <a:srgbClr val="888888"/>
              </a:buClr>
              <a:buSzPts val="2000"/>
              <a:buFont typeface="Arial"/>
              <a:buNone/>
              <a:defRPr sz="2000" b="0" i="0" u="none" strike="noStrike" cap="none">
                <a:solidFill>
                  <a:srgbClr val="888888"/>
                </a:solidFill>
                <a:latin typeface="Arial"/>
                <a:ea typeface="Arial"/>
                <a:cs typeface="Arial"/>
                <a:sym typeface="Arial"/>
              </a:defRPr>
            </a:lvl8pPr>
            <a:lvl9pPr marL="3657600" marR="0" lvl="8" indent="0" algn="ctr" rtl="0">
              <a:spcBef>
                <a:spcPts val="400"/>
              </a:spcBef>
              <a:spcAft>
                <a:spcPts val="0"/>
              </a:spcAft>
              <a:buClr>
                <a:srgbClr val="888888"/>
              </a:buClr>
              <a:buSzPts val="2000"/>
              <a:buFont typeface="Arial"/>
              <a:buNone/>
              <a:defRPr sz="2000" b="0" i="0" u="none" strike="noStrike" cap="none">
                <a:solidFill>
                  <a:srgbClr val="888888"/>
                </a:solidFill>
                <a:latin typeface="Arial"/>
                <a:ea typeface="Arial"/>
                <a:cs typeface="Arial"/>
                <a:sym typeface="Arial"/>
              </a:defRPr>
            </a:lvl9pPr>
          </a:lstStyle>
          <a:p>
            <a:endParaRPr/>
          </a:p>
        </p:txBody>
      </p:sp>
      <p:sp>
        <p:nvSpPr>
          <p:cNvPr id="96" name="Shape 96"/>
          <p:cNvSpPr txBox="1">
            <a:spLocks noGrp="1"/>
          </p:cNvSpPr>
          <p:nvPr>
            <p:ph type="title"/>
          </p:nvPr>
        </p:nvSpPr>
        <p:spPr>
          <a:xfrm>
            <a:off x="478853" y="304076"/>
            <a:ext cx="8229600" cy="857250"/>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1pPr>
            <a:lvl2pPr marL="0" marR="0" lvl="1"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2pPr>
            <a:lvl3pPr marL="0" marR="0" lvl="2"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3pPr>
            <a:lvl4pPr marL="0" marR="0" lvl="3"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4pPr>
            <a:lvl5pPr marL="0" marR="0" lvl="4"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5pPr>
            <a:lvl6pPr marL="457200" marR="0" lvl="5"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6pPr>
            <a:lvl7pPr marL="914400" marR="0" lvl="6"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7pPr>
            <a:lvl8pPr marL="1371600" marR="0" lvl="7"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8pPr>
            <a:lvl9pPr marL="1828800" marR="0" lvl="8"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9pPr>
          </a:lstStyle>
          <a:p>
            <a:endParaRPr/>
          </a:p>
        </p:txBody>
      </p:sp>
      <p:sp>
        <p:nvSpPr>
          <p:cNvPr id="97" name="Shape 97"/>
          <p:cNvSpPr txBox="1">
            <a:spLocks noGrp="1"/>
          </p:cNvSpPr>
          <p:nvPr>
            <p:ph type="dt" idx="10"/>
          </p:nvPr>
        </p:nvSpPr>
        <p:spPr>
          <a:xfrm>
            <a:off x="457200" y="4767263"/>
            <a:ext cx="2133600" cy="274637"/>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SzPts val="1400"/>
              <a:buNone/>
              <a:defRPr sz="900" b="0" i="0" u="none" strike="noStrike" cap="none">
                <a:solidFill>
                  <a:srgbClr val="898989"/>
                </a:solidFill>
                <a:latin typeface="Arial"/>
                <a:ea typeface="Arial"/>
                <a:cs typeface="Arial"/>
                <a:sym typeface="Arial"/>
              </a:defRPr>
            </a:lvl1pPr>
            <a:lvl2pPr marL="457200" marR="0" lvl="1"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2743200" marR="0" lvl="6"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3200400" marR="0" lvl="7"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3657600" marR="0" lvl="8"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98" name="Shape 98"/>
          <p:cNvSpPr txBox="1">
            <a:spLocks noGrp="1"/>
          </p:cNvSpPr>
          <p:nvPr>
            <p:ph type="ftr" idx="11"/>
          </p:nvPr>
        </p:nvSpPr>
        <p:spPr>
          <a:xfrm>
            <a:off x="5554663" y="4783138"/>
            <a:ext cx="2895600" cy="273050"/>
          </a:xfrm>
          <a:prstGeom prst="rect">
            <a:avLst/>
          </a:prstGeom>
          <a:noFill/>
          <a:ln>
            <a:noFill/>
          </a:ln>
        </p:spPr>
        <p:txBody>
          <a:bodyPr spcFirstLastPara="1" wrap="square" lIns="91425" tIns="91425" rIns="91425" bIns="91425" anchor="t" anchorCtr="0"/>
          <a:lstStyle>
            <a:lvl1pPr marL="0" marR="0" lvl="0" indent="0" algn="r" rtl="0">
              <a:spcBef>
                <a:spcPts val="0"/>
              </a:spcBef>
              <a:spcAft>
                <a:spcPts val="0"/>
              </a:spcAft>
              <a:buSzPts val="1400"/>
              <a:buNone/>
              <a:defRPr sz="900" b="0" i="0" u="none" strike="noStrike" cap="none">
                <a:solidFill>
                  <a:srgbClr val="888888"/>
                </a:solidFill>
                <a:latin typeface="Arial"/>
                <a:ea typeface="Arial"/>
                <a:cs typeface="Arial"/>
                <a:sym typeface="Arial"/>
              </a:defRPr>
            </a:lvl1pPr>
            <a:lvl2pPr marL="457200" marR="0" lvl="1"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2743200" marR="0" lvl="6"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3200400" marR="0" lvl="7"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3657600" marR="0" lvl="8"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99" name="Shape 99"/>
          <p:cNvSpPr txBox="1">
            <a:spLocks noGrp="1"/>
          </p:cNvSpPr>
          <p:nvPr>
            <p:ph type="sldNum" idx="12"/>
          </p:nvPr>
        </p:nvSpPr>
        <p:spPr>
          <a:xfrm>
            <a:off x="6553200" y="4767263"/>
            <a:ext cx="2133600" cy="274637"/>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1pPr>
            <a:lvl2pPr marL="0" marR="0" lvl="1"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2pPr>
            <a:lvl3pPr marL="0" marR="0" lvl="2"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3pPr>
            <a:lvl4pPr marL="0" marR="0" lvl="3"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4pPr>
            <a:lvl5pPr marL="0" marR="0" lvl="4"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5pPr>
            <a:lvl6pPr marL="0" marR="0" lvl="5"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6pPr>
            <a:lvl7pPr marL="0" marR="0" lvl="6"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7pPr>
            <a:lvl8pPr marL="0" marR="0" lvl="7"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8pPr>
            <a:lvl9pPr marL="0" marR="0" lvl="8"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31"/>
        <p:cNvGrpSpPr/>
        <p:nvPr/>
      </p:nvGrpSpPr>
      <p:grpSpPr>
        <a:xfrm>
          <a:off x="0" y="0"/>
          <a:ext cx="0" cy="0"/>
          <a:chOff x="0" y="0"/>
          <a:chExt cx="0" cy="0"/>
        </a:xfrm>
      </p:grpSpPr>
      <p:sp>
        <p:nvSpPr>
          <p:cNvPr id="32" name="Shape 32"/>
          <p:cNvSpPr txBox="1">
            <a:spLocks noGrp="1"/>
          </p:cNvSpPr>
          <p:nvPr>
            <p:ph type="title"/>
          </p:nvPr>
        </p:nvSpPr>
        <p:spPr>
          <a:xfrm>
            <a:off x="479425" y="304800"/>
            <a:ext cx="8229600" cy="857250"/>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1pPr>
            <a:lvl2pPr marL="0" marR="0" lvl="1"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2pPr>
            <a:lvl3pPr marL="0" marR="0" lvl="2"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3pPr>
            <a:lvl4pPr marL="0" marR="0" lvl="3"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4pPr>
            <a:lvl5pPr marL="0" marR="0" lvl="4"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5pPr>
            <a:lvl6pPr marL="457200" marR="0" lvl="5"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6pPr>
            <a:lvl7pPr marL="914400" marR="0" lvl="6"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7pPr>
            <a:lvl8pPr marL="1371600" marR="0" lvl="7"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8pPr>
            <a:lvl9pPr marL="1828800" marR="0" lvl="8"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9pPr>
          </a:lstStyle>
          <a:p>
            <a:endParaRPr/>
          </a:p>
        </p:txBody>
      </p:sp>
      <p:sp>
        <p:nvSpPr>
          <p:cNvPr id="33" name="Shape 33"/>
          <p:cNvSpPr txBox="1">
            <a:spLocks noGrp="1"/>
          </p:cNvSpPr>
          <p:nvPr>
            <p:ph type="body" idx="1"/>
          </p:nvPr>
        </p:nvSpPr>
        <p:spPr>
          <a:xfrm>
            <a:off x="457200" y="1200150"/>
            <a:ext cx="8229600" cy="3394075"/>
          </a:xfrm>
          <a:prstGeom prst="rect">
            <a:avLst/>
          </a:prstGeom>
          <a:noFill/>
          <a:ln>
            <a:noFill/>
          </a:ln>
        </p:spPr>
        <p:txBody>
          <a:bodyPr spcFirstLastPara="1" wrap="square" lIns="91425" tIns="91425" rIns="91425" bIns="91425" anchor="t" anchorCtr="0"/>
          <a:lstStyle>
            <a:lvl1pPr marL="457200" marR="0" lvl="0" indent="-431800" algn="l" rtl="0">
              <a:spcBef>
                <a:spcPts val="640"/>
              </a:spcBef>
              <a:spcAft>
                <a:spcPts val="0"/>
              </a:spcAft>
              <a:buClr>
                <a:srgbClr val="7F7F7F"/>
              </a:buClr>
              <a:buSzPts val="3200"/>
              <a:buFont typeface="Arial"/>
              <a:buChar char="•"/>
              <a:defRPr sz="3200" b="1" i="0" u="none" strike="noStrike" cap="none">
                <a:solidFill>
                  <a:srgbClr val="7F7F7F"/>
                </a:solidFill>
                <a:latin typeface="Arial"/>
                <a:ea typeface="Arial"/>
                <a:cs typeface="Arial"/>
                <a:sym typeface="Arial"/>
              </a:defRPr>
            </a:lvl1pPr>
            <a:lvl2pPr marL="914400" marR="0" lvl="1" indent="-406400" algn="l" rtl="0">
              <a:spcBef>
                <a:spcPts val="560"/>
              </a:spcBef>
              <a:spcAft>
                <a:spcPts val="0"/>
              </a:spcAft>
              <a:buClr>
                <a:srgbClr val="4F6228"/>
              </a:buClr>
              <a:buSzPts val="2800"/>
              <a:buFont typeface="Arial"/>
              <a:buChar char="–"/>
              <a:defRPr sz="2800" b="0" i="0" u="none" strike="noStrike" cap="none">
                <a:solidFill>
                  <a:srgbClr val="4F6228"/>
                </a:solidFill>
                <a:latin typeface="Arial"/>
                <a:ea typeface="Arial"/>
                <a:cs typeface="Arial"/>
                <a:sym typeface="Arial"/>
              </a:defRPr>
            </a:lvl2pPr>
            <a:lvl3pPr marL="1371600" marR="0" lvl="2" indent="-381000" algn="l" rtl="0">
              <a:spcBef>
                <a:spcPts val="480"/>
              </a:spcBef>
              <a:spcAft>
                <a:spcPts val="0"/>
              </a:spcAft>
              <a:buClr>
                <a:srgbClr val="4F6228"/>
              </a:buClr>
              <a:buSzPts val="2400"/>
              <a:buFont typeface="Arial"/>
              <a:buChar char="•"/>
              <a:defRPr sz="2400" b="0" i="0" u="none" strike="noStrike" cap="none">
                <a:solidFill>
                  <a:srgbClr val="4F6228"/>
                </a:solidFill>
                <a:latin typeface="Arial"/>
                <a:ea typeface="Arial"/>
                <a:cs typeface="Arial"/>
                <a:sym typeface="Arial"/>
              </a:defRPr>
            </a:lvl3pPr>
            <a:lvl4pPr marL="1828800" marR="0" lvl="3" indent="-355600" algn="l" rtl="0">
              <a:spcBef>
                <a:spcPts val="400"/>
              </a:spcBef>
              <a:spcAft>
                <a:spcPts val="0"/>
              </a:spcAft>
              <a:buClr>
                <a:srgbClr val="4F6228"/>
              </a:buClr>
              <a:buSzPts val="2000"/>
              <a:buFont typeface="Arial"/>
              <a:buChar char="–"/>
              <a:defRPr sz="2000" b="0" i="0" u="none" strike="noStrike" cap="none">
                <a:solidFill>
                  <a:srgbClr val="4F6228"/>
                </a:solidFill>
                <a:latin typeface="Arial"/>
                <a:ea typeface="Arial"/>
                <a:cs typeface="Arial"/>
                <a:sym typeface="Arial"/>
              </a:defRPr>
            </a:lvl4pPr>
            <a:lvl5pPr marL="2286000" marR="0" lvl="4" indent="-355600" algn="l" rtl="0">
              <a:spcBef>
                <a:spcPts val="400"/>
              </a:spcBef>
              <a:spcAft>
                <a:spcPts val="0"/>
              </a:spcAft>
              <a:buClr>
                <a:srgbClr val="4F6228"/>
              </a:buClr>
              <a:buSzPts val="2000"/>
              <a:buFont typeface="Arial"/>
              <a:buChar char="»"/>
              <a:defRPr sz="2000" b="0" i="0" u="none" strike="noStrike" cap="none">
                <a:solidFill>
                  <a:srgbClr val="4F6228"/>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34" name="Shape 34"/>
          <p:cNvSpPr txBox="1">
            <a:spLocks noGrp="1"/>
          </p:cNvSpPr>
          <p:nvPr>
            <p:ph type="dt" idx="10"/>
          </p:nvPr>
        </p:nvSpPr>
        <p:spPr>
          <a:xfrm>
            <a:off x="457200" y="4767263"/>
            <a:ext cx="2133600" cy="274637"/>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SzPts val="1400"/>
              <a:buNone/>
              <a:defRPr sz="900" b="0" i="0" u="none" strike="noStrike" cap="none">
                <a:solidFill>
                  <a:srgbClr val="898989"/>
                </a:solidFill>
                <a:latin typeface="Arial"/>
                <a:ea typeface="Arial"/>
                <a:cs typeface="Arial"/>
                <a:sym typeface="Arial"/>
              </a:defRPr>
            </a:lvl1pPr>
            <a:lvl2pPr marL="457200" marR="0" lvl="1"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2743200" marR="0" lvl="6"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3200400" marR="0" lvl="7"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3657600" marR="0" lvl="8"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35" name="Shape 35"/>
          <p:cNvSpPr txBox="1">
            <a:spLocks noGrp="1"/>
          </p:cNvSpPr>
          <p:nvPr>
            <p:ph type="ftr" idx="11"/>
          </p:nvPr>
        </p:nvSpPr>
        <p:spPr>
          <a:xfrm>
            <a:off x="5554663" y="4783138"/>
            <a:ext cx="2895600" cy="273050"/>
          </a:xfrm>
          <a:prstGeom prst="rect">
            <a:avLst/>
          </a:prstGeom>
          <a:noFill/>
          <a:ln>
            <a:noFill/>
          </a:ln>
        </p:spPr>
        <p:txBody>
          <a:bodyPr spcFirstLastPara="1" wrap="square" lIns="91425" tIns="91425" rIns="91425" bIns="91425" anchor="t" anchorCtr="0"/>
          <a:lstStyle>
            <a:lvl1pPr marL="0" marR="0" lvl="0" indent="0" algn="r" rtl="0">
              <a:spcBef>
                <a:spcPts val="0"/>
              </a:spcBef>
              <a:spcAft>
                <a:spcPts val="0"/>
              </a:spcAft>
              <a:buSzPts val="1400"/>
              <a:buNone/>
              <a:defRPr sz="900" b="0" i="0" u="none" strike="noStrike" cap="none">
                <a:solidFill>
                  <a:srgbClr val="888888"/>
                </a:solidFill>
                <a:latin typeface="Arial"/>
                <a:ea typeface="Arial"/>
                <a:cs typeface="Arial"/>
                <a:sym typeface="Arial"/>
              </a:defRPr>
            </a:lvl1pPr>
            <a:lvl2pPr marL="457200" marR="0" lvl="1"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2743200" marR="0" lvl="6"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3200400" marR="0" lvl="7"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3657600" marR="0" lvl="8"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36" name="Shape 36"/>
          <p:cNvSpPr txBox="1">
            <a:spLocks noGrp="1"/>
          </p:cNvSpPr>
          <p:nvPr>
            <p:ph type="sldNum" idx="12"/>
          </p:nvPr>
        </p:nvSpPr>
        <p:spPr>
          <a:xfrm>
            <a:off x="6553200" y="4767263"/>
            <a:ext cx="2133600" cy="274637"/>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1pPr>
            <a:lvl2pPr marL="0" marR="0" lvl="1"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2pPr>
            <a:lvl3pPr marL="0" marR="0" lvl="2"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3pPr>
            <a:lvl4pPr marL="0" marR="0" lvl="3"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4pPr>
            <a:lvl5pPr marL="0" marR="0" lvl="4"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5pPr>
            <a:lvl6pPr marL="0" marR="0" lvl="5"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6pPr>
            <a:lvl7pPr marL="0" marR="0" lvl="6"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7pPr>
            <a:lvl8pPr marL="0" marR="0" lvl="7"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8pPr>
            <a:lvl9pPr marL="0" marR="0" lvl="8"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557114" y="1125503"/>
            <a:ext cx="7772400" cy="1667859"/>
          </a:xfrm>
          <a:prstGeom prst="rect">
            <a:avLst/>
          </a:prstGeom>
          <a:noFill/>
          <a:ln>
            <a:noFill/>
          </a:ln>
        </p:spPr>
        <p:txBody>
          <a:bodyPr spcFirstLastPara="1" wrap="square" lIns="91425" tIns="91425" rIns="91425" bIns="91425" anchor="t" anchorCtr="0"/>
          <a:lstStyle>
            <a:lvl1pPr marL="0" marR="0" lvl="0" indent="0" algn="l" rtl="0">
              <a:spcBef>
                <a:spcPts val="0"/>
              </a:spcBef>
              <a:spcAft>
                <a:spcPts val="0"/>
              </a:spcAft>
              <a:buSzPts val="1400"/>
              <a:buNone/>
              <a:defRPr sz="4000" b="1" i="0" u="none" strike="noStrike" cap="none">
                <a:solidFill>
                  <a:srgbClr val="4F6228"/>
                </a:solidFill>
                <a:latin typeface="Arial Black"/>
                <a:ea typeface="Arial Black"/>
                <a:cs typeface="Arial Black"/>
                <a:sym typeface="Arial Black"/>
              </a:defRPr>
            </a:lvl1pPr>
            <a:lvl2pPr marL="0" marR="0" lvl="1"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2pPr>
            <a:lvl3pPr marL="0" marR="0" lvl="2"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3pPr>
            <a:lvl4pPr marL="0" marR="0" lvl="3"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4pPr>
            <a:lvl5pPr marL="0" marR="0" lvl="4"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5pPr>
            <a:lvl6pPr marL="457200" marR="0" lvl="5"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6pPr>
            <a:lvl7pPr marL="914400" marR="0" lvl="6"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7pPr>
            <a:lvl8pPr marL="1371600" marR="0" lvl="7"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8pPr>
            <a:lvl9pPr marL="1828800" marR="0" lvl="8"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9pPr>
          </a:lstStyle>
          <a:p>
            <a:endParaRPr/>
          </a:p>
        </p:txBody>
      </p:sp>
      <p:sp>
        <p:nvSpPr>
          <p:cNvPr id="39" name="Shape 39"/>
          <p:cNvSpPr txBox="1">
            <a:spLocks noGrp="1"/>
          </p:cNvSpPr>
          <p:nvPr>
            <p:ph type="body" idx="1"/>
          </p:nvPr>
        </p:nvSpPr>
        <p:spPr>
          <a:xfrm>
            <a:off x="557114" y="646665"/>
            <a:ext cx="7772400" cy="478838"/>
          </a:xfrm>
          <a:prstGeom prst="rect">
            <a:avLst/>
          </a:prstGeom>
          <a:noFill/>
          <a:ln>
            <a:noFill/>
          </a:ln>
        </p:spPr>
        <p:txBody>
          <a:bodyPr spcFirstLastPara="1" wrap="square" lIns="91425" tIns="91425" rIns="91425" bIns="91425" anchor="t" anchorCtr="0"/>
          <a:lstStyle>
            <a:lvl1pPr marL="457200" marR="0" lvl="0" indent="-228600" algn="l" rtl="0">
              <a:spcBef>
                <a:spcPts val="0"/>
              </a:spcBef>
              <a:spcAft>
                <a:spcPts val="0"/>
              </a:spcAft>
              <a:buClr>
                <a:srgbClr val="888888"/>
              </a:buClr>
              <a:buSzPts val="2000"/>
              <a:buFont typeface="Arial"/>
              <a:buNone/>
              <a:defRPr sz="2000" b="1" i="0" u="none" strike="noStrike" cap="none">
                <a:solidFill>
                  <a:srgbClr val="888888"/>
                </a:solidFill>
                <a:latin typeface="Arial"/>
                <a:ea typeface="Arial"/>
                <a:cs typeface="Arial"/>
                <a:sym typeface="Arial"/>
              </a:defRPr>
            </a:lvl1pPr>
            <a:lvl2pPr marL="914400" marR="0" lvl="1" indent="-228600" algn="l" rtl="0">
              <a:spcBef>
                <a:spcPts val="360"/>
              </a:spcBef>
              <a:spcAft>
                <a:spcPts val="0"/>
              </a:spcAft>
              <a:buClr>
                <a:srgbClr val="888888"/>
              </a:buClr>
              <a:buSzPts val="1800"/>
              <a:buFont typeface="Arial"/>
              <a:buNone/>
              <a:defRPr sz="1800" b="0" i="0" u="none" strike="noStrike" cap="none">
                <a:solidFill>
                  <a:srgbClr val="888888"/>
                </a:solidFill>
                <a:latin typeface="Arial"/>
                <a:ea typeface="Arial"/>
                <a:cs typeface="Arial"/>
                <a:sym typeface="Arial"/>
              </a:defRPr>
            </a:lvl2pPr>
            <a:lvl3pPr marL="1371600" marR="0" lvl="2" indent="-228600" algn="l" rtl="0">
              <a:spcBef>
                <a:spcPts val="320"/>
              </a:spcBef>
              <a:spcAft>
                <a:spcPts val="0"/>
              </a:spcAft>
              <a:buClr>
                <a:srgbClr val="888888"/>
              </a:buClr>
              <a:buSzPts val="1600"/>
              <a:buFont typeface="Arial"/>
              <a:buNone/>
              <a:defRPr sz="1600" b="0" i="0" u="none" strike="noStrike" cap="none">
                <a:solidFill>
                  <a:srgbClr val="888888"/>
                </a:solidFill>
                <a:latin typeface="Arial"/>
                <a:ea typeface="Arial"/>
                <a:cs typeface="Arial"/>
                <a:sym typeface="Arial"/>
              </a:defRPr>
            </a:lvl3pPr>
            <a:lvl4pPr marL="1828800" marR="0" lvl="3" indent="-228600" algn="l" rtl="0">
              <a:spcBef>
                <a:spcPts val="280"/>
              </a:spcBef>
              <a:spcAft>
                <a:spcPts val="0"/>
              </a:spcAft>
              <a:buClr>
                <a:srgbClr val="888888"/>
              </a:buClr>
              <a:buSzPts val="1400"/>
              <a:buFont typeface="Arial"/>
              <a:buNone/>
              <a:defRPr sz="1400" b="0" i="0" u="none" strike="noStrike" cap="none">
                <a:solidFill>
                  <a:srgbClr val="888888"/>
                </a:solidFill>
                <a:latin typeface="Arial"/>
                <a:ea typeface="Arial"/>
                <a:cs typeface="Arial"/>
                <a:sym typeface="Arial"/>
              </a:defRPr>
            </a:lvl4pPr>
            <a:lvl5pPr marL="2286000" marR="0" lvl="4" indent="-228600" algn="l" rtl="0">
              <a:spcBef>
                <a:spcPts val="280"/>
              </a:spcBef>
              <a:spcAft>
                <a:spcPts val="0"/>
              </a:spcAft>
              <a:buClr>
                <a:srgbClr val="888888"/>
              </a:buClr>
              <a:buSzPts val="1400"/>
              <a:buFont typeface="Arial"/>
              <a:buNone/>
              <a:defRPr sz="1400" b="0" i="0" u="none" strike="noStrike" cap="none">
                <a:solidFill>
                  <a:srgbClr val="888888"/>
                </a:solidFill>
                <a:latin typeface="Arial"/>
                <a:ea typeface="Arial"/>
                <a:cs typeface="Arial"/>
                <a:sym typeface="Arial"/>
              </a:defRPr>
            </a:lvl5pPr>
            <a:lvl6pPr marL="2743200" marR="0" lvl="5" indent="-228600" algn="l" rtl="0">
              <a:spcBef>
                <a:spcPts val="280"/>
              </a:spcBef>
              <a:spcAft>
                <a:spcPts val="0"/>
              </a:spcAft>
              <a:buClr>
                <a:srgbClr val="888888"/>
              </a:buClr>
              <a:buSzPts val="1400"/>
              <a:buFont typeface="Arial"/>
              <a:buNone/>
              <a:defRPr sz="1400" b="0" i="0" u="none" strike="noStrike" cap="none">
                <a:solidFill>
                  <a:srgbClr val="888888"/>
                </a:solidFill>
                <a:latin typeface="Arial"/>
                <a:ea typeface="Arial"/>
                <a:cs typeface="Arial"/>
                <a:sym typeface="Arial"/>
              </a:defRPr>
            </a:lvl6pPr>
            <a:lvl7pPr marL="3200400" marR="0" lvl="6" indent="-228600" algn="l" rtl="0">
              <a:spcBef>
                <a:spcPts val="280"/>
              </a:spcBef>
              <a:spcAft>
                <a:spcPts val="0"/>
              </a:spcAft>
              <a:buClr>
                <a:srgbClr val="888888"/>
              </a:buClr>
              <a:buSzPts val="1400"/>
              <a:buFont typeface="Arial"/>
              <a:buNone/>
              <a:defRPr sz="1400" b="0" i="0" u="none" strike="noStrike" cap="none">
                <a:solidFill>
                  <a:srgbClr val="888888"/>
                </a:solidFill>
                <a:latin typeface="Arial"/>
                <a:ea typeface="Arial"/>
                <a:cs typeface="Arial"/>
                <a:sym typeface="Arial"/>
              </a:defRPr>
            </a:lvl7pPr>
            <a:lvl8pPr marL="3657600" marR="0" lvl="7" indent="-228600" algn="l" rtl="0">
              <a:spcBef>
                <a:spcPts val="280"/>
              </a:spcBef>
              <a:spcAft>
                <a:spcPts val="0"/>
              </a:spcAft>
              <a:buClr>
                <a:srgbClr val="888888"/>
              </a:buClr>
              <a:buSzPts val="1400"/>
              <a:buFont typeface="Arial"/>
              <a:buNone/>
              <a:defRPr sz="1400" b="0" i="0" u="none" strike="noStrike" cap="none">
                <a:solidFill>
                  <a:srgbClr val="888888"/>
                </a:solidFill>
                <a:latin typeface="Arial"/>
                <a:ea typeface="Arial"/>
                <a:cs typeface="Arial"/>
                <a:sym typeface="Arial"/>
              </a:defRPr>
            </a:lvl8pPr>
            <a:lvl9pPr marL="4114800" marR="0" lvl="8" indent="-228600" algn="l" rtl="0">
              <a:spcBef>
                <a:spcPts val="280"/>
              </a:spcBef>
              <a:spcAft>
                <a:spcPts val="0"/>
              </a:spcAft>
              <a:buClr>
                <a:srgbClr val="888888"/>
              </a:buClr>
              <a:buSzPts val="1400"/>
              <a:buFont typeface="Arial"/>
              <a:buNone/>
              <a:defRPr sz="1400" b="0" i="0" u="none" strike="noStrike" cap="none">
                <a:solidFill>
                  <a:srgbClr val="888888"/>
                </a:solidFill>
                <a:latin typeface="Arial"/>
                <a:ea typeface="Arial"/>
                <a:cs typeface="Arial"/>
                <a:sym typeface="Arial"/>
              </a:defRPr>
            </a:lvl9pPr>
          </a:lstStyle>
          <a:p>
            <a:endParaRPr/>
          </a:p>
        </p:txBody>
      </p:sp>
      <p:sp>
        <p:nvSpPr>
          <p:cNvPr id="40" name="Shape 40"/>
          <p:cNvSpPr txBox="1">
            <a:spLocks noGrp="1"/>
          </p:cNvSpPr>
          <p:nvPr>
            <p:ph type="dt" idx="10"/>
          </p:nvPr>
        </p:nvSpPr>
        <p:spPr>
          <a:xfrm>
            <a:off x="457200" y="4767263"/>
            <a:ext cx="2133600" cy="274637"/>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SzPts val="1400"/>
              <a:buNone/>
              <a:defRPr sz="900" b="0" i="0" u="none" strike="noStrike" cap="none">
                <a:solidFill>
                  <a:srgbClr val="898989"/>
                </a:solidFill>
                <a:latin typeface="Arial"/>
                <a:ea typeface="Arial"/>
                <a:cs typeface="Arial"/>
                <a:sym typeface="Arial"/>
              </a:defRPr>
            </a:lvl1pPr>
            <a:lvl2pPr marL="457200" marR="0" lvl="1"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2743200" marR="0" lvl="6"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3200400" marR="0" lvl="7"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3657600" marR="0" lvl="8"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1" name="Shape 41"/>
          <p:cNvSpPr txBox="1">
            <a:spLocks noGrp="1"/>
          </p:cNvSpPr>
          <p:nvPr>
            <p:ph type="ftr" idx="11"/>
          </p:nvPr>
        </p:nvSpPr>
        <p:spPr>
          <a:xfrm>
            <a:off x="5554663" y="4783138"/>
            <a:ext cx="2895600" cy="273050"/>
          </a:xfrm>
          <a:prstGeom prst="rect">
            <a:avLst/>
          </a:prstGeom>
          <a:noFill/>
          <a:ln>
            <a:noFill/>
          </a:ln>
        </p:spPr>
        <p:txBody>
          <a:bodyPr spcFirstLastPara="1" wrap="square" lIns="91425" tIns="91425" rIns="91425" bIns="91425" anchor="t" anchorCtr="0"/>
          <a:lstStyle>
            <a:lvl1pPr marL="0" marR="0" lvl="0" indent="0" algn="r" rtl="0">
              <a:spcBef>
                <a:spcPts val="0"/>
              </a:spcBef>
              <a:spcAft>
                <a:spcPts val="0"/>
              </a:spcAft>
              <a:buSzPts val="1400"/>
              <a:buNone/>
              <a:defRPr sz="900" b="0" i="0" u="none" strike="noStrike" cap="none">
                <a:solidFill>
                  <a:srgbClr val="888888"/>
                </a:solidFill>
                <a:latin typeface="Arial"/>
                <a:ea typeface="Arial"/>
                <a:cs typeface="Arial"/>
                <a:sym typeface="Arial"/>
              </a:defRPr>
            </a:lvl1pPr>
            <a:lvl2pPr marL="457200" marR="0" lvl="1"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2743200" marR="0" lvl="6"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3200400" marR="0" lvl="7"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3657600" marR="0" lvl="8"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2" name="Shape 42"/>
          <p:cNvSpPr txBox="1">
            <a:spLocks noGrp="1"/>
          </p:cNvSpPr>
          <p:nvPr>
            <p:ph type="sldNum" idx="12"/>
          </p:nvPr>
        </p:nvSpPr>
        <p:spPr>
          <a:xfrm>
            <a:off x="6553200" y="4767263"/>
            <a:ext cx="2133600" cy="274637"/>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1pPr>
            <a:lvl2pPr marL="0" marR="0" lvl="1"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2pPr>
            <a:lvl3pPr marL="0" marR="0" lvl="2"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3pPr>
            <a:lvl4pPr marL="0" marR="0" lvl="3"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4pPr>
            <a:lvl5pPr marL="0" marR="0" lvl="4"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5pPr>
            <a:lvl6pPr marL="0" marR="0" lvl="5"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6pPr>
            <a:lvl7pPr marL="0" marR="0" lvl="6"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7pPr>
            <a:lvl8pPr marL="0" marR="0" lvl="7"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8pPr>
            <a:lvl9pPr marL="0" marR="0" lvl="8"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3"/>
        <p:cNvGrpSpPr/>
        <p:nvPr/>
      </p:nvGrpSpPr>
      <p:grpSpPr>
        <a:xfrm>
          <a:off x="0" y="0"/>
          <a:ext cx="0" cy="0"/>
          <a:chOff x="0" y="0"/>
          <a:chExt cx="0" cy="0"/>
        </a:xfrm>
      </p:grpSpPr>
      <p:sp>
        <p:nvSpPr>
          <p:cNvPr id="44" name="Shape 44"/>
          <p:cNvSpPr txBox="1">
            <a:spLocks noGrp="1"/>
          </p:cNvSpPr>
          <p:nvPr>
            <p:ph type="title"/>
          </p:nvPr>
        </p:nvSpPr>
        <p:spPr>
          <a:xfrm>
            <a:off x="479425" y="304800"/>
            <a:ext cx="8229600" cy="857250"/>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1pPr>
            <a:lvl2pPr marL="0" marR="0" lvl="1"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2pPr>
            <a:lvl3pPr marL="0" marR="0" lvl="2"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3pPr>
            <a:lvl4pPr marL="0" marR="0" lvl="3"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4pPr>
            <a:lvl5pPr marL="0" marR="0" lvl="4"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5pPr>
            <a:lvl6pPr marL="457200" marR="0" lvl="5"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6pPr>
            <a:lvl7pPr marL="914400" marR="0" lvl="6"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7pPr>
            <a:lvl8pPr marL="1371600" marR="0" lvl="7"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8pPr>
            <a:lvl9pPr marL="1828800" marR="0" lvl="8"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9pPr>
          </a:lstStyle>
          <a:p>
            <a:endParaRPr/>
          </a:p>
        </p:txBody>
      </p:sp>
      <p:sp>
        <p:nvSpPr>
          <p:cNvPr id="45" name="Shape 45"/>
          <p:cNvSpPr txBox="1">
            <a:spLocks noGrp="1"/>
          </p:cNvSpPr>
          <p:nvPr>
            <p:ph type="body" idx="1"/>
          </p:nvPr>
        </p:nvSpPr>
        <p:spPr>
          <a:xfrm>
            <a:off x="457200" y="1200151"/>
            <a:ext cx="4038600" cy="3394472"/>
          </a:xfrm>
          <a:prstGeom prst="rect">
            <a:avLst/>
          </a:prstGeom>
          <a:noFill/>
          <a:ln>
            <a:noFill/>
          </a:ln>
        </p:spPr>
        <p:txBody>
          <a:bodyPr spcFirstLastPara="1" wrap="square" lIns="91425" tIns="91425" rIns="91425" bIns="91425" anchor="t" anchorCtr="0"/>
          <a:lstStyle>
            <a:lvl1pPr marL="457200" marR="0" lvl="0" indent="-406400" algn="l" rtl="0">
              <a:spcBef>
                <a:spcPts val="560"/>
              </a:spcBef>
              <a:spcAft>
                <a:spcPts val="0"/>
              </a:spcAft>
              <a:buClr>
                <a:srgbClr val="7F7F7F"/>
              </a:buClr>
              <a:buSzPts val="2800"/>
              <a:buFont typeface="Arial"/>
              <a:buChar char="•"/>
              <a:defRPr sz="2800" b="1" i="0" u="none" strike="noStrike" cap="none">
                <a:solidFill>
                  <a:srgbClr val="7F7F7F"/>
                </a:solidFill>
                <a:latin typeface="Arial"/>
                <a:ea typeface="Arial"/>
                <a:cs typeface="Arial"/>
                <a:sym typeface="Arial"/>
              </a:defRPr>
            </a:lvl1pPr>
            <a:lvl2pPr marL="914400" marR="0" lvl="1" indent="-381000" algn="l" rtl="0">
              <a:spcBef>
                <a:spcPts val="480"/>
              </a:spcBef>
              <a:spcAft>
                <a:spcPts val="0"/>
              </a:spcAft>
              <a:buClr>
                <a:srgbClr val="4F6228"/>
              </a:buClr>
              <a:buSzPts val="2400"/>
              <a:buFont typeface="Arial"/>
              <a:buChar char="–"/>
              <a:defRPr sz="2400" b="0" i="0" u="none" strike="noStrike" cap="none">
                <a:solidFill>
                  <a:srgbClr val="4F6228"/>
                </a:solidFill>
                <a:latin typeface="Arial"/>
                <a:ea typeface="Arial"/>
                <a:cs typeface="Arial"/>
                <a:sym typeface="Arial"/>
              </a:defRPr>
            </a:lvl2pPr>
            <a:lvl3pPr marL="1371600" marR="0" lvl="2" indent="-355600" algn="l" rtl="0">
              <a:spcBef>
                <a:spcPts val="400"/>
              </a:spcBef>
              <a:spcAft>
                <a:spcPts val="0"/>
              </a:spcAft>
              <a:buClr>
                <a:srgbClr val="4F6228"/>
              </a:buClr>
              <a:buSzPts val="2000"/>
              <a:buFont typeface="Arial"/>
              <a:buChar char="•"/>
              <a:defRPr sz="2000" b="0" i="0" u="none" strike="noStrike" cap="none">
                <a:solidFill>
                  <a:srgbClr val="4F6228"/>
                </a:solidFill>
                <a:latin typeface="Arial"/>
                <a:ea typeface="Arial"/>
                <a:cs typeface="Arial"/>
                <a:sym typeface="Arial"/>
              </a:defRPr>
            </a:lvl3pPr>
            <a:lvl4pPr marL="1828800" marR="0" lvl="3" indent="-342900" algn="l" rtl="0">
              <a:spcBef>
                <a:spcPts val="360"/>
              </a:spcBef>
              <a:spcAft>
                <a:spcPts val="0"/>
              </a:spcAft>
              <a:buClr>
                <a:srgbClr val="4F6228"/>
              </a:buClr>
              <a:buSzPts val="1800"/>
              <a:buFont typeface="Arial"/>
              <a:buChar char="–"/>
              <a:defRPr sz="1800" b="0" i="0" u="none" strike="noStrike" cap="none">
                <a:solidFill>
                  <a:srgbClr val="4F6228"/>
                </a:solidFill>
                <a:latin typeface="Arial"/>
                <a:ea typeface="Arial"/>
                <a:cs typeface="Arial"/>
                <a:sym typeface="Arial"/>
              </a:defRPr>
            </a:lvl4pPr>
            <a:lvl5pPr marL="2286000" marR="0" lvl="4" indent="-342900" algn="l" rtl="0">
              <a:spcBef>
                <a:spcPts val="360"/>
              </a:spcBef>
              <a:spcAft>
                <a:spcPts val="0"/>
              </a:spcAft>
              <a:buClr>
                <a:srgbClr val="4F6228"/>
              </a:buClr>
              <a:buSzPts val="1800"/>
              <a:buFont typeface="Arial"/>
              <a:buChar char="»"/>
              <a:defRPr sz="1800" b="0" i="0" u="none" strike="noStrike" cap="none">
                <a:solidFill>
                  <a:srgbClr val="4F6228"/>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6" name="Shape 46"/>
          <p:cNvSpPr txBox="1">
            <a:spLocks noGrp="1"/>
          </p:cNvSpPr>
          <p:nvPr>
            <p:ph type="body" idx="2"/>
          </p:nvPr>
        </p:nvSpPr>
        <p:spPr>
          <a:xfrm>
            <a:off x="4648200" y="1200151"/>
            <a:ext cx="4038600" cy="3394472"/>
          </a:xfrm>
          <a:prstGeom prst="rect">
            <a:avLst/>
          </a:prstGeom>
          <a:noFill/>
          <a:ln>
            <a:noFill/>
          </a:ln>
        </p:spPr>
        <p:txBody>
          <a:bodyPr spcFirstLastPara="1" wrap="square" lIns="91425" tIns="91425" rIns="91425" bIns="91425" anchor="t" anchorCtr="0"/>
          <a:lstStyle>
            <a:lvl1pPr marL="457200" marR="0" lvl="0" indent="-406400" algn="l" rtl="0">
              <a:spcBef>
                <a:spcPts val="560"/>
              </a:spcBef>
              <a:spcAft>
                <a:spcPts val="0"/>
              </a:spcAft>
              <a:buClr>
                <a:srgbClr val="7F7F7F"/>
              </a:buClr>
              <a:buSzPts val="2800"/>
              <a:buFont typeface="Arial"/>
              <a:buChar char="•"/>
              <a:defRPr sz="2800" b="1" i="0" u="none" strike="noStrike" cap="none">
                <a:solidFill>
                  <a:srgbClr val="7F7F7F"/>
                </a:solidFill>
                <a:latin typeface="Arial"/>
                <a:ea typeface="Arial"/>
                <a:cs typeface="Arial"/>
                <a:sym typeface="Arial"/>
              </a:defRPr>
            </a:lvl1pPr>
            <a:lvl2pPr marL="914400" marR="0" lvl="1" indent="-381000" algn="l" rtl="0">
              <a:spcBef>
                <a:spcPts val="480"/>
              </a:spcBef>
              <a:spcAft>
                <a:spcPts val="0"/>
              </a:spcAft>
              <a:buClr>
                <a:srgbClr val="4F6228"/>
              </a:buClr>
              <a:buSzPts val="2400"/>
              <a:buFont typeface="Arial"/>
              <a:buChar char="–"/>
              <a:defRPr sz="2400" b="0" i="0" u="none" strike="noStrike" cap="none">
                <a:solidFill>
                  <a:srgbClr val="4F6228"/>
                </a:solidFill>
                <a:latin typeface="Arial"/>
                <a:ea typeface="Arial"/>
                <a:cs typeface="Arial"/>
                <a:sym typeface="Arial"/>
              </a:defRPr>
            </a:lvl2pPr>
            <a:lvl3pPr marL="1371600" marR="0" lvl="2" indent="-355600" algn="l" rtl="0">
              <a:spcBef>
                <a:spcPts val="400"/>
              </a:spcBef>
              <a:spcAft>
                <a:spcPts val="0"/>
              </a:spcAft>
              <a:buClr>
                <a:srgbClr val="4F6228"/>
              </a:buClr>
              <a:buSzPts val="2000"/>
              <a:buFont typeface="Arial"/>
              <a:buChar char="•"/>
              <a:defRPr sz="2000" b="0" i="0" u="none" strike="noStrike" cap="none">
                <a:solidFill>
                  <a:srgbClr val="4F6228"/>
                </a:solidFill>
                <a:latin typeface="Arial"/>
                <a:ea typeface="Arial"/>
                <a:cs typeface="Arial"/>
                <a:sym typeface="Arial"/>
              </a:defRPr>
            </a:lvl3pPr>
            <a:lvl4pPr marL="1828800" marR="0" lvl="3" indent="-342900" algn="l" rtl="0">
              <a:spcBef>
                <a:spcPts val="360"/>
              </a:spcBef>
              <a:spcAft>
                <a:spcPts val="0"/>
              </a:spcAft>
              <a:buClr>
                <a:srgbClr val="4F6228"/>
              </a:buClr>
              <a:buSzPts val="1800"/>
              <a:buFont typeface="Arial"/>
              <a:buChar char="–"/>
              <a:defRPr sz="1800" b="0" i="0" u="none" strike="noStrike" cap="none">
                <a:solidFill>
                  <a:srgbClr val="4F6228"/>
                </a:solidFill>
                <a:latin typeface="Arial"/>
                <a:ea typeface="Arial"/>
                <a:cs typeface="Arial"/>
                <a:sym typeface="Arial"/>
              </a:defRPr>
            </a:lvl4pPr>
            <a:lvl5pPr marL="2286000" marR="0" lvl="4" indent="-342900" algn="l" rtl="0">
              <a:spcBef>
                <a:spcPts val="360"/>
              </a:spcBef>
              <a:spcAft>
                <a:spcPts val="0"/>
              </a:spcAft>
              <a:buClr>
                <a:srgbClr val="4F6228"/>
              </a:buClr>
              <a:buSzPts val="1800"/>
              <a:buFont typeface="Arial"/>
              <a:buChar char="»"/>
              <a:defRPr sz="1800" b="0" i="0" u="none" strike="noStrike" cap="none">
                <a:solidFill>
                  <a:srgbClr val="4F6228"/>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7" name="Shape 47"/>
          <p:cNvSpPr txBox="1">
            <a:spLocks noGrp="1"/>
          </p:cNvSpPr>
          <p:nvPr>
            <p:ph type="dt" idx="10"/>
          </p:nvPr>
        </p:nvSpPr>
        <p:spPr>
          <a:xfrm>
            <a:off x="457200" y="4767263"/>
            <a:ext cx="2133600" cy="274637"/>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SzPts val="1400"/>
              <a:buNone/>
              <a:defRPr sz="900" b="0" i="0" u="none" strike="noStrike" cap="none">
                <a:solidFill>
                  <a:srgbClr val="898989"/>
                </a:solidFill>
                <a:latin typeface="Arial"/>
                <a:ea typeface="Arial"/>
                <a:cs typeface="Arial"/>
                <a:sym typeface="Arial"/>
              </a:defRPr>
            </a:lvl1pPr>
            <a:lvl2pPr marL="457200" marR="0" lvl="1"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2743200" marR="0" lvl="6"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3200400" marR="0" lvl="7"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3657600" marR="0" lvl="8"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8" name="Shape 48"/>
          <p:cNvSpPr txBox="1">
            <a:spLocks noGrp="1"/>
          </p:cNvSpPr>
          <p:nvPr>
            <p:ph type="ftr" idx="11"/>
          </p:nvPr>
        </p:nvSpPr>
        <p:spPr>
          <a:xfrm>
            <a:off x="5554663" y="4783138"/>
            <a:ext cx="2895600" cy="273050"/>
          </a:xfrm>
          <a:prstGeom prst="rect">
            <a:avLst/>
          </a:prstGeom>
          <a:noFill/>
          <a:ln>
            <a:noFill/>
          </a:ln>
        </p:spPr>
        <p:txBody>
          <a:bodyPr spcFirstLastPara="1" wrap="square" lIns="91425" tIns="91425" rIns="91425" bIns="91425" anchor="t" anchorCtr="0"/>
          <a:lstStyle>
            <a:lvl1pPr marL="0" marR="0" lvl="0" indent="0" algn="r" rtl="0">
              <a:spcBef>
                <a:spcPts val="0"/>
              </a:spcBef>
              <a:spcAft>
                <a:spcPts val="0"/>
              </a:spcAft>
              <a:buSzPts val="1400"/>
              <a:buNone/>
              <a:defRPr sz="900" b="0" i="0" u="none" strike="noStrike" cap="none">
                <a:solidFill>
                  <a:srgbClr val="888888"/>
                </a:solidFill>
                <a:latin typeface="Arial"/>
                <a:ea typeface="Arial"/>
                <a:cs typeface="Arial"/>
                <a:sym typeface="Arial"/>
              </a:defRPr>
            </a:lvl1pPr>
            <a:lvl2pPr marL="457200" marR="0" lvl="1"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2743200" marR="0" lvl="6"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3200400" marR="0" lvl="7"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3657600" marR="0" lvl="8"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9" name="Shape 49"/>
          <p:cNvSpPr txBox="1">
            <a:spLocks noGrp="1"/>
          </p:cNvSpPr>
          <p:nvPr>
            <p:ph type="sldNum" idx="12"/>
          </p:nvPr>
        </p:nvSpPr>
        <p:spPr>
          <a:xfrm>
            <a:off x="6553200" y="4767263"/>
            <a:ext cx="2133600" cy="274637"/>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1pPr>
            <a:lvl2pPr marL="0" marR="0" lvl="1"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2pPr>
            <a:lvl3pPr marL="0" marR="0" lvl="2"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3pPr>
            <a:lvl4pPr marL="0" marR="0" lvl="3"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4pPr>
            <a:lvl5pPr marL="0" marR="0" lvl="4"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5pPr>
            <a:lvl6pPr marL="0" marR="0" lvl="5"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6pPr>
            <a:lvl7pPr marL="0" marR="0" lvl="6"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7pPr>
            <a:lvl8pPr marL="0" marR="0" lvl="7"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8pPr>
            <a:lvl9pPr marL="0" marR="0" lvl="8"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0"/>
        <p:cNvGrpSpPr/>
        <p:nvPr/>
      </p:nvGrpSpPr>
      <p:grpSpPr>
        <a:xfrm>
          <a:off x="0" y="0"/>
          <a:ext cx="0" cy="0"/>
          <a:chOff x="0" y="0"/>
          <a:chExt cx="0" cy="0"/>
        </a:xfrm>
      </p:grpSpPr>
      <p:sp>
        <p:nvSpPr>
          <p:cNvPr id="51" name="Shape 51"/>
          <p:cNvSpPr txBox="1">
            <a:spLocks noGrp="1"/>
          </p:cNvSpPr>
          <p:nvPr>
            <p:ph type="title"/>
          </p:nvPr>
        </p:nvSpPr>
        <p:spPr>
          <a:xfrm>
            <a:off x="478853" y="304076"/>
            <a:ext cx="8229600" cy="857250"/>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1pPr>
            <a:lvl2pPr marL="0" marR="0" lvl="1"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2pPr>
            <a:lvl3pPr marL="0" marR="0" lvl="2"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3pPr>
            <a:lvl4pPr marL="0" marR="0" lvl="3"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4pPr>
            <a:lvl5pPr marL="0" marR="0" lvl="4"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5pPr>
            <a:lvl6pPr marL="457200" marR="0" lvl="5"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6pPr>
            <a:lvl7pPr marL="914400" marR="0" lvl="6"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7pPr>
            <a:lvl8pPr marL="1371600" marR="0" lvl="7"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8pPr>
            <a:lvl9pPr marL="1828800" marR="0" lvl="8"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9pPr>
          </a:lstStyle>
          <a:p>
            <a:endParaRPr/>
          </a:p>
        </p:txBody>
      </p:sp>
      <p:sp>
        <p:nvSpPr>
          <p:cNvPr id="52" name="Shape 52"/>
          <p:cNvSpPr txBox="1">
            <a:spLocks noGrp="1"/>
          </p:cNvSpPr>
          <p:nvPr>
            <p:ph type="body" idx="1"/>
          </p:nvPr>
        </p:nvSpPr>
        <p:spPr>
          <a:xfrm>
            <a:off x="457200" y="1151335"/>
            <a:ext cx="4040188" cy="479822"/>
          </a:xfrm>
          <a:prstGeom prst="rect">
            <a:avLst/>
          </a:prstGeom>
          <a:noFill/>
          <a:ln>
            <a:noFill/>
          </a:ln>
        </p:spPr>
        <p:txBody>
          <a:bodyPr spcFirstLastPara="1" wrap="square" lIns="91425" tIns="91425" rIns="91425" bIns="91425" anchor="b" anchorCtr="0"/>
          <a:lstStyle>
            <a:lvl1pPr marL="457200" marR="0" lvl="0" indent="-228600" algn="l" rtl="0">
              <a:spcBef>
                <a:spcPts val="480"/>
              </a:spcBef>
              <a:spcAft>
                <a:spcPts val="0"/>
              </a:spcAft>
              <a:buClr>
                <a:srgbClr val="7F7F7F"/>
              </a:buClr>
              <a:buSzPts val="2400"/>
              <a:buFont typeface="Arial"/>
              <a:buNone/>
              <a:defRPr sz="2400" b="1" i="0" u="none" strike="noStrike" cap="none">
                <a:solidFill>
                  <a:srgbClr val="7F7F7F"/>
                </a:solidFill>
                <a:latin typeface="Arial"/>
                <a:ea typeface="Arial"/>
                <a:cs typeface="Arial"/>
                <a:sym typeface="Arial"/>
              </a:defRPr>
            </a:lvl1pPr>
            <a:lvl2pPr marL="914400" marR="0" lvl="1" indent="-228600" algn="l" rtl="0">
              <a:spcBef>
                <a:spcPts val="400"/>
              </a:spcBef>
              <a:spcAft>
                <a:spcPts val="0"/>
              </a:spcAft>
              <a:buClr>
                <a:srgbClr val="4F6228"/>
              </a:buClr>
              <a:buSzPts val="2000"/>
              <a:buFont typeface="Arial"/>
              <a:buNone/>
              <a:defRPr sz="2000" b="1" i="0" u="none" strike="noStrike" cap="none">
                <a:solidFill>
                  <a:srgbClr val="4F6228"/>
                </a:solidFill>
                <a:latin typeface="Arial"/>
                <a:ea typeface="Arial"/>
                <a:cs typeface="Arial"/>
                <a:sym typeface="Arial"/>
              </a:defRPr>
            </a:lvl2pPr>
            <a:lvl3pPr marL="1371600" marR="0" lvl="2" indent="-228600" algn="l" rtl="0">
              <a:spcBef>
                <a:spcPts val="360"/>
              </a:spcBef>
              <a:spcAft>
                <a:spcPts val="0"/>
              </a:spcAft>
              <a:buClr>
                <a:srgbClr val="4F6228"/>
              </a:buClr>
              <a:buSzPts val="1800"/>
              <a:buFont typeface="Arial"/>
              <a:buNone/>
              <a:defRPr sz="1800" b="1" i="0" u="none" strike="noStrike" cap="none">
                <a:solidFill>
                  <a:srgbClr val="4F6228"/>
                </a:solidFill>
                <a:latin typeface="Arial"/>
                <a:ea typeface="Arial"/>
                <a:cs typeface="Arial"/>
                <a:sym typeface="Arial"/>
              </a:defRPr>
            </a:lvl3pPr>
            <a:lvl4pPr marL="1828800" marR="0" lvl="3" indent="-228600" algn="l" rtl="0">
              <a:spcBef>
                <a:spcPts val="320"/>
              </a:spcBef>
              <a:spcAft>
                <a:spcPts val="0"/>
              </a:spcAft>
              <a:buClr>
                <a:srgbClr val="4F6228"/>
              </a:buClr>
              <a:buSzPts val="1600"/>
              <a:buFont typeface="Arial"/>
              <a:buNone/>
              <a:defRPr sz="1600" b="1" i="0" u="none" strike="noStrike" cap="none">
                <a:solidFill>
                  <a:srgbClr val="4F6228"/>
                </a:solidFill>
                <a:latin typeface="Arial"/>
                <a:ea typeface="Arial"/>
                <a:cs typeface="Arial"/>
                <a:sym typeface="Arial"/>
              </a:defRPr>
            </a:lvl4pPr>
            <a:lvl5pPr marL="2286000" marR="0" lvl="4" indent="-228600" algn="l" rtl="0">
              <a:spcBef>
                <a:spcPts val="320"/>
              </a:spcBef>
              <a:spcAft>
                <a:spcPts val="0"/>
              </a:spcAft>
              <a:buClr>
                <a:srgbClr val="4F6228"/>
              </a:buClr>
              <a:buSzPts val="1600"/>
              <a:buFont typeface="Arial"/>
              <a:buNone/>
              <a:defRPr sz="1600" b="1" i="0" u="none" strike="noStrike" cap="none">
                <a:solidFill>
                  <a:srgbClr val="4F6228"/>
                </a:solidFill>
                <a:latin typeface="Arial"/>
                <a:ea typeface="Arial"/>
                <a:cs typeface="Arial"/>
                <a:sym typeface="Arial"/>
              </a:defRPr>
            </a:lvl5pPr>
            <a:lvl6pPr marL="2743200" marR="0" lvl="5"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9pPr>
          </a:lstStyle>
          <a:p>
            <a:endParaRPr/>
          </a:p>
        </p:txBody>
      </p:sp>
      <p:sp>
        <p:nvSpPr>
          <p:cNvPr id="53" name="Shape 53"/>
          <p:cNvSpPr txBox="1">
            <a:spLocks noGrp="1"/>
          </p:cNvSpPr>
          <p:nvPr>
            <p:ph type="body" idx="2"/>
          </p:nvPr>
        </p:nvSpPr>
        <p:spPr>
          <a:xfrm>
            <a:off x="457200" y="1631156"/>
            <a:ext cx="4040188" cy="2963466"/>
          </a:xfrm>
          <a:prstGeom prst="rect">
            <a:avLst/>
          </a:prstGeom>
          <a:noFill/>
          <a:ln>
            <a:noFill/>
          </a:ln>
        </p:spPr>
        <p:txBody>
          <a:bodyPr spcFirstLastPara="1" wrap="square" lIns="91425" tIns="91425" rIns="91425" bIns="91425" anchor="t" anchorCtr="0"/>
          <a:lstStyle>
            <a:lvl1pPr marL="457200" marR="0" lvl="0" indent="-381000" algn="l" rtl="0">
              <a:spcBef>
                <a:spcPts val="480"/>
              </a:spcBef>
              <a:spcAft>
                <a:spcPts val="0"/>
              </a:spcAft>
              <a:buClr>
                <a:srgbClr val="7F7F7F"/>
              </a:buClr>
              <a:buSzPts val="2400"/>
              <a:buFont typeface="Arial"/>
              <a:buChar char="•"/>
              <a:defRPr sz="2400" b="1" i="0" u="none" strike="noStrike" cap="none">
                <a:solidFill>
                  <a:srgbClr val="7F7F7F"/>
                </a:solidFill>
                <a:latin typeface="Arial"/>
                <a:ea typeface="Arial"/>
                <a:cs typeface="Arial"/>
                <a:sym typeface="Arial"/>
              </a:defRPr>
            </a:lvl1pPr>
            <a:lvl2pPr marL="914400" marR="0" lvl="1" indent="-355600" algn="l" rtl="0">
              <a:spcBef>
                <a:spcPts val="400"/>
              </a:spcBef>
              <a:spcAft>
                <a:spcPts val="0"/>
              </a:spcAft>
              <a:buClr>
                <a:srgbClr val="4F6228"/>
              </a:buClr>
              <a:buSzPts val="2000"/>
              <a:buFont typeface="Arial"/>
              <a:buChar char="–"/>
              <a:defRPr sz="2000" b="0" i="0" u="none" strike="noStrike" cap="none">
                <a:solidFill>
                  <a:srgbClr val="4F6228"/>
                </a:solidFill>
                <a:latin typeface="Arial"/>
                <a:ea typeface="Arial"/>
                <a:cs typeface="Arial"/>
                <a:sym typeface="Arial"/>
              </a:defRPr>
            </a:lvl2pPr>
            <a:lvl3pPr marL="1371600" marR="0" lvl="2" indent="-342900" algn="l" rtl="0">
              <a:spcBef>
                <a:spcPts val="360"/>
              </a:spcBef>
              <a:spcAft>
                <a:spcPts val="0"/>
              </a:spcAft>
              <a:buClr>
                <a:srgbClr val="4F6228"/>
              </a:buClr>
              <a:buSzPts val="1800"/>
              <a:buFont typeface="Arial"/>
              <a:buChar char="•"/>
              <a:defRPr sz="1800" b="0" i="0" u="none" strike="noStrike" cap="none">
                <a:solidFill>
                  <a:srgbClr val="4F6228"/>
                </a:solidFill>
                <a:latin typeface="Arial"/>
                <a:ea typeface="Arial"/>
                <a:cs typeface="Arial"/>
                <a:sym typeface="Arial"/>
              </a:defRPr>
            </a:lvl3pPr>
            <a:lvl4pPr marL="1828800" marR="0" lvl="3" indent="-330200" algn="l" rtl="0">
              <a:spcBef>
                <a:spcPts val="320"/>
              </a:spcBef>
              <a:spcAft>
                <a:spcPts val="0"/>
              </a:spcAft>
              <a:buClr>
                <a:srgbClr val="4F6228"/>
              </a:buClr>
              <a:buSzPts val="1600"/>
              <a:buFont typeface="Arial"/>
              <a:buChar char="–"/>
              <a:defRPr sz="1600" b="0" i="0" u="none" strike="noStrike" cap="none">
                <a:solidFill>
                  <a:srgbClr val="4F6228"/>
                </a:solidFill>
                <a:latin typeface="Arial"/>
                <a:ea typeface="Arial"/>
                <a:cs typeface="Arial"/>
                <a:sym typeface="Arial"/>
              </a:defRPr>
            </a:lvl4pPr>
            <a:lvl5pPr marL="2286000" marR="0" lvl="4" indent="-330200" algn="l" rtl="0">
              <a:spcBef>
                <a:spcPts val="320"/>
              </a:spcBef>
              <a:spcAft>
                <a:spcPts val="0"/>
              </a:spcAft>
              <a:buClr>
                <a:srgbClr val="4F6228"/>
              </a:buClr>
              <a:buSzPts val="1600"/>
              <a:buFont typeface="Arial"/>
              <a:buChar char="»"/>
              <a:defRPr sz="1600" b="0" i="0" u="none" strike="noStrike" cap="none">
                <a:solidFill>
                  <a:srgbClr val="4F6228"/>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4" name="Shape 54"/>
          <p:cNvSpPr txBox="1">
            <a:spLocks noGrp="1"/>
          </p:cNvSpPr>
          <p:nvPr>
            <p:ph type="body" idx="3"/>
          </p:nvPr>
        </p:nvSpPr>
        <p:spPr>
          <a:xfrm>
            <a:off x="4645026" y="1151335"/>
            <a:ext cx="4041775" cy="479822"/>
          </a:xfrm>
          <a:prstGeom prst="rect">
            <a:avLst/>
          </a:prstGeom>
          <a:noFill/>
          <a:ln>
            <a:noFill/>
          </a:ln>
        </p:spPr>
        <p:txBody>
          <a:bodyPr spcFirstLastPara="1" wrap="square" lIns="91425" tIns="91425" rIns="91425" bIns="91425" anchor="b" anchorCtr="0"/>
          <a:lstStyle>
            <a:lvl1pPr marL="457200" marR="0" lvl="0" indent="-228600" algn="l" rtl="0">
              <a:spcBef>
                <a:spcPts val="480"/>
              </a:spcBef>
              <a:spcAft>
                <a:spcPts val="0"/>
              </a:spcAft>
              <a:buClr>
                <a:srgbClr val="7F7F7F"/>
              </a:buClr>
              <a:buSzPts val="2400"/>
              <a:buFont typeface="Arial"/>
              <a:buNone/>
              <a:defRPr sz="2400" b="1" i="0" u="none" strike="noStrike" cap="none">
                <a:solidFill>
                  <a:srgbClr val="7F7F7F"/>
                </a:solidFill>
                <a:latin typeface="Arial"/>
                <a:ea typeface="Arial"/>
                <a:cs typeface="Arial"/>
                <a:sym typeface="Arial"/>
              </a:defRPr>
            </a:lvl1pPr>
            <a:lvl2pPr marL="914400" marR="0" lvl="1" indent="-228600" algn="l" rtl="0">
              <a:spcBef>
                <a:spcPts val="400"/>
              </a:spcBef>
              <a:spcAft>
                <a:spcPts val="0"/>
              </a:spcAft>
              <a:buClr>
                <a:srgbClr val="4F6228"/>
              </a:buClr>
              <a:buSzPts val="2000"/>
              <a:buFont typeface="Arial"/>
              <a:buNone/>
              <a:defRPr sz="2000" b="1" i="0" u="none" strike="noStrike" cap="none">
                <a:solidFill>
                  <a:srgbClr val="4F6228"/>
                </a:solidFill>
                <a:latin typeface="Arial"/>
                <a:ea typeface="Arial"/>
                <a:cs typeface="Arial"/>
                <a:sym typeface="Arial"/>
              </a:defRPr>
            </a:lvl2pPr>
            <a:lvl3pPr marL="1371600" marR="0" lvl="2" indent="-228600" algn="l" rtl="0">
              <a:spcBef>
                <a:spcPts val="360"/>
              </a:spcBef>
              <a:spcAft>
                <a:spcPts val="0"/>
              </a:spcAft>
              <a:buClr>
                <a:srgbClr val="4F6228"/>
              </a:buClr>
              <a:buSzPts val="1800"/>
              <a:buFont typeface="Arial"/>
              <a:buNone/>
              <a:defRPr sz="1800" b="1" i="0" u="none" strike="noStrike" cap="none">
                <a:solidFill>
                  <a:srgbClr val="4F6228"/>
                </a:solidFill>
                <a:latin typeface="Arial"/>
                <a:ea typeface="Arial"/>
                <a:cs typeface="Arial"/>
                <a:sym typeface="Arial"/>
              </a:defRPr>
            </a:lvl3pPr>
            <a:lvl4pPr marL="1828800" marR="0" lvl="3" indent="-228600" algn="l" rtl="0">
              <a:spcBef>
                <a:spcPts val="320"/>
              </a:spcBef>
              <a:spcAft>
                <a:spcPts val="0"/>
              </a:spcAft>
              <a:buClr>
                <a:srgbClr val="4F6228"/>
              </a:buClr>
              <a:buSzPts val="1600"/>
              <a:buFont typeface="Arial"/>
              <a:buNone/>
              <a:defRPr sz="1600" b="1" i="0" u="none" strike="noStrike" cap="none">
                <a:solidFill>
                  <a:srgbClr val="4F6228"/>
                </a:solidFill>
                <a:latin typeface="Arial"/>
                <a:ea typeface="Arial"/>
                <a:cs typeface="Arial"/>
                <a:sym typeface="Arial"/>
              </a:defRPr>
            </a:lvl4pPr>
            <a:lvl5pPr marL="2286000" marR="0" lvl="4" indent="-228600" algn="l" rtl="0">
              <a:spcBef>
                <a:spcPts val="320"/>
              </a:spcBef>
              <a:spcAft>
                <a:spcPts val="0"/>
              </a:spcAft>
              <a:buClr>
                <a:srgbClr val="4F6228"/>
              </a:buClr>
              <a:buSzPts val="1600"/>
              <a:buFont typeface="Arial"/>
              <a:buNone/>
              <a:defRPr sz="1600" b="1" i="0" u="none" strike="noStrike" cap="none">
                <a:solidFill>
                  <a:srgbClr val="4F6228"/>
                </a:solidFill>
                <a:latin typeface="Arial"/>
                <a:ea typeface="Arial"/>
                <a:cs typeface="Arial"/>
                <a:sym typeface="Arial"/>
              </a:defRPr>
            </a:lvl5pPr>
            <a:lvl6pPr marL="2743200" marR="0" lvl="5"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9pPr>
          </a:lstStyle>
          <a:p>
            <a:endParaRPr/>
          </a:p>
        </p:txBody>
      </p:sp>
      <p:sp>
        <p:nvSpPr>
          <p:cNvPr id="55" name="Shape 55"/>
          <p:cNvSpPr txBox="1">
            <a:spLocks noGrp="1"/>
          </p:cNvSpPr>
          <p:nvPr>
            <p:ph type="body" idx="4"/>
          </p:nvPr>
        </p:nvSpPr>
        <p:spPr>
          <a:xfrm>
            <a:off x="4645026" y="1631156"/>
            <a:ext cx="4041775" cy="2963466"/>
          </a:xfrm>
          <a:prstGeom prst="rect">
            <a:avLst/>
          </a:prstGeom>
          <a:noFill/>
          <a:ln>
            <a:noFill/>
          </a:ln>
        </p:spPr>
        <p:txBody>
          <a:bodyPr spcFirstLastPara="1" wrap="square" lIns="91425" tIns="91425" rIns="91425" bIns="91425" anchor="t" anchorCtr="0"/>
          <a:lstStyle>
            <a:lvl1pPr marL="457200" marR="0" lvl="0" indent="-381000" algn="l" rtl="0">
              <a:spcBef>
                <a:spcPts val="480"/>
              </a:spcBef>
              <a:spcAft>
                <a:spcPts val="0"/>
              </a:spcAft>
              <a:buClr>
                <a:srgbClr val="7F7F7F"/>
              </a:buClr>
              <a:buSzPts val="2400"/>
              <a:buFont typeface="Arial"/>
              <a:buChar char="•"/>
              <a:defRPr sz="2400" b="1" i="0" u="none" strike="noStrike" cap="none">
                <a:solidFill>
                  <a:srgbClr val="7F7F7F"/>
                </a:solidFill>
                <a:latin typeface="Arial"/>
                <a:ea typeface="Arial"/>
                <a:cs typeface="Arial"/>
                <a:sym typeface="Arial"/>
              </a:defRPr>
            </a:lvl1pPr>
            <a:lvl2pPr marL="914400" marR="0" lvl="1" indent="-355600" algn="l" rtl="0">
              <a:spcBef>
                <a:spcPts val="400"/>
              </a:spcBef>
              <a:spcAft>
                <a:spcPts val="0"/>
              </a:spcAft>
              <a:buClr>
                <a:srgbClr val="4F6228"/>
              </a:buClr>
              <a:buSzPts val="2000"/>
              <a:buFont typeface="Arial"/>
              <a:buChar char="–"/>
              <a:defRPr sz="2000" b="0" i="0" u="none" strike="noStrike" cap="none">
                <a:solidFill>
                  <a:srgbClr val="4F6228"/>
                </a:solidFill>
                <a:latin typeface="Arial"/>
                <a:ea typeface="Arial"/>
                <a:cs typeface="Arial"/>
                <a:sym typeface="Arial"/>
              </a:defRPr>
            </a:lvl2pPr>
            <a:lvl3pPr marL="1371600" marR="0" lvl="2" indent="-342900" algn="l" rtl="0">
              <a:spcBef>
                <a:spcPts val="360"/>
              </a:spcBef>
              <a:spcAft>
                <a:spcPts val="0"/>
              </a:spcAft>
              <a:buClr>
                <a:srgbClr val="4F6228"/>
              </a:buClr>
              <a:buSzPts val="1800"/>
              <a:buFont typeface="Arial"/>
              <a:buChar char="•"/>
              <a:defRPr sz="1800" b="0" i="0" u="none" strike="noStrike" cap="none">
                <a:solidFill>
                  <a:srgbClr val="4F6228"/>
                </a:solidFill>
                <a:latin typeface="Arial"/>
                <a:ea typeface="Arial"/>
                <a:cs typeface="Arial"/>
                <a:sym typeface="Arial"/>
              </a:defRPr>
            </a:lvl3pPr>
            <a:lvl4pPr marL="1828800" marR="0" lvl="3" indent="-330200" algn="l" rtl="0">
              <a:spcBef>
                <a:spcPts val="320"/>
              </a:spcBef>
              <a:spcAft>
                <a:spcPts val="0"/>
              </a:spcAft>
              <a:buClr>
                <a:srgbClr val="4F6228"/>
              </a:buClr>
              <a:buSzPts val="1600"/>
              <a:buFont typeface="Arial"/>
              <a:buChar char="–"/>
              <a:defRPr sz="1600" b="0" i="0" u="none" strike="noStrike" cap="none">
                <a:solidFill>
                  <a:srgbClr val="4F6228"/>
                </a:solidFill>
                <a:latin typeface="Arial"/>
                <a:ea typeface="Arial"/>
                <a:cs typeface="Arial"/>
                <a:sym typeface="Arial"/>
              </a:defRPr>
            </a:lvl4pPr>
            <a:lvl5pPr marL="2286000" marR="0" lvl="4" indent="-330200" algn="l" rtl="0">
              <a:spcBef>
                <a:spcPts val="320"/>
              </a:spcBef>
              <a:spcAft>
                <a:spcPts val="0"/>
              </a:spcAft>
              <a:buClr>
                <a:srgbClr val="4F6228"/>
              </a:buClr>
              <a:buSzPts val="1600"/>
              <a:buFont typeface="Arial"/>
              <a:buChar char="»"/>
              <a:defRPr sz="1600" b="0" i="0" u="none" strike="noStrike" cap="none">
                <a:solidFill>
                  <a:srgbClr val="4F6228"/>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6" name="Shape 56"/>
          <p:cNvSpPr txBox="1">
            <a:spLocks noGrp="1"/>
          </p:cNvSpPr>
          <p:nvPr>
            <p:ph type="dt" idx="10"/>
          </p:nvPr>
        </p:nvSpPr>
        <p:spPr>
          <a:xfrm>
            <a:off x="457200" y="4767263"/>
            <a:ext cx="2133600" cy="274637"/>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SzPts val="1400"/>
              <a:buNone/>
              <a:defRPr sz="900" b="0" i="0" u="none" strike="noStrike" cap="none">
                <a:solidFill>
                  <a:srgbClr val="898989"/>
                </a:solidFill>
                <a:latin typeface="Arial"/>
                <a:ea typeface="Arial"/>
                <a:cs typeface="Arial"/>
                <a:sym typeface="Arial"/>
              </a:defRPr>
            </a:lvl1pPr>
            <a:lvl2pPr marL="457200" marR="0" lvl="1"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2743200" marR="0" lvl="6"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3200400" marR="0" lvl="7"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3657600" marR="0" lvl="8"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7" name="Shape 57"/>
          <p:cNvSpPr txBox="1">
            <a:spLocks noGrp="1"/>
          </p:cNvSpPr>
          <p:nvPr>
            <p:ph type="ftr" idx="11"/>
          </p:nvPr>
        </p:nvSpPr>
        <p:spPr>
          <a:xfrm>
            <a:off x="5554663" y="4783138"/>
            <a:ext cx="2895600" cy="273050"/>
          </a:xfrm>
          <a:prstGeom prst="rect">
            <a:avLst/>
          </a:prstGeom>
          <a:noFill/>
          <a:ln>
            <a:noFill/>
          </a:ln>
        </p:spPr>
        <p:txBody>
          <a:bodyPr spcFirstLastPara="1" wrap="square" lIns="91425" tIns="91425" rIns="91425" bIns="91425" anchor="t" anchorCtr="0"/>
          <a:lstStyle>
            <a:lvl1pPr marL="0" marR="0" lvl="0" indent="0" algn="r" rtl="0">
              <a:spcBef>
                <a:spcPts val="0"/>
              </a:spcBef>
              <a:spcAft>
                <a:spcPts val="0"/>
              </a:spcAft>
              <a:buSzPts val="1400"/>
              <a:buNone/>
              <a:defRPr sz="900" b="0" i="0" u="none" strike="noStrike" cap="none">
                <a:solidFill>
                  <a:srgbClr val="888888"/>
                </a:solidFill>
                <a:latin typeface="Arial"/>
                <a:ea typeface="Arial"/>
                <a:cs typeface="Arial"/>
                <a:sym typeface="Arial"/>
              </a:defRPr>
            </a:lvl1pPr>
            <a:lvl2pPr marL="457200" marR="0" lvl="1"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2743200" marR="0" lvl="6"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3200400" marR="0" lvl="7"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3657600" marR="0" lvl="8"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8" name="Shape 58"/>
          <p:cNvSpPr txBox="1">
            <a:spLocks noGrp="1"/>
          </p:cNvSpPr>
          <p:nvPr>
            <p:ph type="sldNum" idx="12"/>
          </p:nvPr>
        </p:nvSpPr>
        <p:spPr>
          <a:xfrm>
            <a:off x="6553200" y="4767263"/>
            <a:ext cx="2133600" cy="274637"/>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1pPr>
            <a:lvl2pPr marL="0" marR="0" lvl="1"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2pPr>
            <a:lvl3pPr marL="0" marR="0" lvl="2"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3pPr>
            <a:lvl4pPr marL="0" marR="0" lvl="3"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4pPr>
            <a:lvl5pPr marL="0" marR="0" lvl="4"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5pPr>
            <a:lvl6pPr marL="0" marR="0" lvl="5"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6pPr>
            <a:lvl7pPr marL="0" marR="0" lvl="6"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7pPr>
            <a:lvl8pPr marL="0" marR="0" lvl="7"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8pPr>
            <a:lvl9pPr marL="0" marR="0" lvl="8"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9"/>
        <p:cNvGrpSpPr/>
        <p:nvPr/>
      </p:nvGrpSpPr>
      <p:grpSpPr>
        <a:xfrm>
          <a:off x="0" y="0"/>
          <a:ext cx="0" cy="0"/>
          <a:chOff x="0" y="0"/>
          <a:chExt cx="0" cy="0"/>
        </a:xfrm>
      </p:grpSpPr>
      <p:sp>
        <p:nvSpPr>
          <p:cNvPr id="60" name="Shape 60"/>
          <p:cNvSpPr txBox="1">
            <a:spLocks noGrp="1"/>
          </p:cNvSpPr>
          <p:nvPr>
            <p:ph type="title"/>
          </p:nvPr>
        </p:nvSpPr>
        <p:spPr>
          <a:xfrm>
            <a:off x="479425" y="304800"/>
            <a:ext cx="8229600" cy="857250"/>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1pPr>
            <a:lvl2pPr marL="0" marR="0" lvl="1"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2pPr>
            <a:lvl3pPr marL="0" marR="0" lvl="2"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3pPr>
            <a:lvl4pPr marL="0" marR="0" lvl="3"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4pPr>
            <a:lvl5pPr marL="0" marR="0" lvl="4"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5pPr>
            <a:lvl6pPr marL="457200" marR="0" lvl="5"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6pPr>
            <a:lvl7pPr marL="914400" marR="0" lvl="6"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7pPr>
            <a:lvl8pPr marL="1371600" marR="0" lvl="7"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8pPr>
            <a:lvl9pPr marL="1828800" marR="0" lvl="8"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9pPr>
          </a:lstStyle>
          <a:p>
            <a:endParaRPr/>
          </a:p>
        </p:txBody>
      </p:sp>
      <p:sp>
        <p:nvSpPr>
          <p:cNvPr id="61" name="Shape 61"/>
          <p:cNvSpPr txBox="1">
            <a:spLocks noGrp="1"/>
          </p:cNvSpPr>
          <p:nvPr>
            <p:ph type="dt" idx="10"/>
          </p:nvPr>
        </p:nvSpPr>
        <p:spPr>
          <a:xfrm>
            <a:off x="457200" y="4767263"/>
            <a:ext cx="2133600" cy="274637"/>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SzPts val="1400"/>
              <a:buNone/>
              <a:defRPr sz="900" b="0" i="0" u="none" strike="noStrike" cap="none">
                <a:solidFill>
                  <a:srgbClr val="898989"/>
                </a:solidFill>
                <a:latin typeface="Arial"/>
                <a:ea typeface="Arial"/>
                <a:cs typeface="Arial"/>
                <a:sym typeface="Arial"/>
              </a:defRPr>
            </a:lvl1pPr>
            <a:lvl2pPr marL="457200" marR="0" lvl="1"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2743200" marR="0" lvl="6"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3200400" marR="0" lvl="7"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3657600" marR="0" lvl="8"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62" name="Shape 62"/>
          <p:cNvSpPr txBox="1">
            <a:spLocks noGrp="1"/>
          </p:cNvSpPr>
          <p:nvPr>
            <p:ph type="ftr" idx="11"/>
          </p:nvPr>
        </p:nvSpPr>
        <p:spPr>
          <a:xfrm>
            <a:off x="5554663" y="4783138"/>
            <a:ext cx="2895600" cy="273050"/>
          </a:xfrm>
          <a:prstGeom prst="rect">
            <a:avLst/>
          </a:prstGeom>
          <a:noFill/>
          <a:ln>
            <a:noFill/>
          </a:ln>
        </p:spPr>
        <p:txBody>
          <a:bodyPr spcFirstLastPara="1" wrap="square" lIns="91425" tIns="91425" rIns="91425" bIns="91425" anchor="t" anchorCtr="0"/>
          <a:lstStyle>
            <a:lvl1pPr marL="0" marR="0" lvl="0" indent="0" algn="r" rtl="0">
              <a:spcBef>
                <a:spcPts val="0"/>
              </a:spcBef>
              <a:spcAft>
                <a:spcPts val="0"/>
              </a:spcAft>
              <a:buSzPts val="1400"/>
              <a:buNone/>
              <a:defRPr sz="900" b="0" i="0" u="none" strike="noStrike" cap="none">
                <a:solidFill>
                  <a:srgbClr val="888888"/>
                </a:solidFill>
                <a:latin typeface="Arial"/>
                <a:ea typeface="Arial"/>
                <a:cs typeface="Arial"/>
                <a:sym typeface="Arial"/>
              </a:defRPr>
            </a:lvl1pPr>
            <a:lvl2pPr marL="457200" marR="0" lvl="1"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2743200" marR="0" lvl="6"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3200400" marR="0" lvl="7"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3657600" marR="0" lvl="8"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63" name="Shape 63"/>
          <p:cNvSpPr txBox="1">
            <a:spLocks noGrp="1"/>
          </p:cNvSpPr>
          <p:nvPr>
            <p:ph type="sldNum" idx="12"/>
          </p:nvPr>
        </p:nvSpPr>
        <p:spPr>
          <a:xfrm>
            <a:off x="6553200" y="4767263"/>
            <a:ext cx="2133600" cy="274637"/>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1pPr>
            <a:lvl2pPr marL="0" marR="0" lvl="1"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2pPr>
            <a:lvl3pPr marL="0" marR="0" lvl="2"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3pPr>
            <a:lvl4pPr marL="0" marR="0" lvl="3"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4pPr>
            <a:lvl5pPr marL="0" marR="0" lvl="4"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5pPr>
            <a:lvl6pPr marL="0" marR="0" lvl="5"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6pPr>
            <a:lvl7pPr marL="0" marR="0" lvl="6"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7pPr>
            <a:lvl8pPr marL="0" marR="0" lvl="7"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8pPr>
            <a:lvl9pPr marL="0" marR="0" lvl="8"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4"/>
        <p:cNvGrpSpPr/>
        <p:nvPr/>
      </p:nvGrpSpPr>
      <p:grpSpPr>
        <a:xfrm>
          <a:off x="0" y="0"/>
          <a:ext cx="0" cy="0"/>
          <a:chOff x="0" y="0"/>
          <a:chExt cx="0" cy="0"/>
        </a:xfrm>
      </p:grpSpPr>
      <p:sp>
        <p:nvSpPr>
          <p:cNvPr id="65" name="Shape 65"/>
          <p:cNvSpPr txBox="1">
            <a:spLocks noGrp="1"/>
          </p:cNvSpPr>
          <p:nvPr>
            <p:ph type="dt" idx="10"/>
          </p:nvPr>
        </p:nvSpPr>
        <p:spPr>
          <a:xfrm>
            <a:off x="457200" y="4767263"/>
            <a:ext cx="2133600" cy="274637"/>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SzPts val="1400"/>
              <a:buNone/>
              <a:defRPr sz="900" b="0" i="0" u="none" strike="noStrike" cap="none">
                <a:solidFill>
                  <a:srgbClr val="898989"/>
                </a:solidFill>
                <a:latin typeface="Arial"/>
                <a:ea typeface="Arial"/>
                <a:cs typeface="Arial"/>
                <a:sym typeface="Arial"/>
              </a:defRPr>
            </a:lvl1pPr>
            <a:lvl2pPr marL="457200" marR="0" lvl="1"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2743200" marR="0" lvl="6"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3200400" marR="0" lvl="7"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3657600" marR="0" lvl="8"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66" name="Shape 66"/>
          <p:cNvSpPr txBox="1">
            <a:spLocks noGrp="1"/>
          </p:cNvSpPr>
          <p:nvPr>
            <p:ph type="ftr" idx="11"/>
          </p:nvPr>
        </p:nvSpPr>
        <p:spPr>
          <a:xfrm>
            <a:off x="5554663" y="4783138"/>
            <a:ext cx="2895600" cy="273050"/>
          </a:xfrm>
          <a:prstGeom prst="rect">
            <a:avLst/>
          </a:prstGeom>
          <a:noFill/>
          <a:ln>
            <a:noFill/>
          </a:ln>
        </p:spPr>
        <p:txBody>
          <a:bodyPr spcFirstLastPara="1" wrap="square" lIns="91425" tIns="91425" rIns="91425" bIns="91425" anchor="t" anchorCtr="0"/>
          <a:lstStyle>
            <a:lvl1pPr marL="0" marR="0" lvl="0" indent="0" algn="r" rtl="0">
              <a:spcBef>
                <a:spcPts val="0"/>
              </a:spcBef>
              <a:spcAft>
                <a:spcPts val="0"/>
              </a:spcAft>
              <a:buSzPts val="1400"/>
              <a:buNone/>
              <a:defRPr sz="900" b="0" i="0" u="none" strike="noStrike" cap="none">
                <a:solidFill>
                  <a:srgbClr val="888888"/>
                </a:solidFill>
                <a:latin typeface="Arial"/>
                <a:ea typeface="Arial"/>
                <a:cs typeface="Arial"/>
                <a:sym typeface="Arial"/>
              </a:defRPr>
            </a:lvl1pPr>
            <a:lvl2pPr marL="457200" marR="0" lvl="1"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2743200" marR="0" lvl="6"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3200400" marR="0" lvl="7"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3657600" marR="0" lvl="8"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67" name="Shape 67"/>
          <p:cNvSpPr txBox="1">
            <a:spLocks noGrp="1"/>
          </p:cNvSpPr>
          <p:nvPr>
            <p:ph type="sldNum" idx="12"/>
          </p:nvPr>
        </p:nvSpPr>
        <p:spPr>
          <a:xfrm>
            <a:off x="6553200" y="4767263"/>
            <a:ext cx="2133600" cy="274637"/>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1pPr>
            <a:lvl2pPr marL="0" marR="0" lvl="1"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2pPr>
            <a:lvl3pPr marL="0" marR="0" lvl="2"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3pPr>
            <a:lvl4pPr marL="0" marR="0" lvl="3"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4pPr>
            <a:lvl5pPr marL="0" marR="0" lvl="4"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5pPr>
            <a:lvl6pPr marL="0" marR="0" lvl="5"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6pPr>
            <a:lvl7pPr marL="0" marR="0" lvl="6"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7pPr>
            <a:lvl8pPr marL="0" marR="0" lvl="7"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8pPr>
            <a:lvl9pPr marL="0" marR="0" lvl="8"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457201" y="624706"/>
            <a:ext cx="3008313" cy="871538"/>
          </a:xfrm>
          <a:prstGeom prst="rect">
            <a:avLst/>
          </a:prstGeom>
          <a:noFill/>
          <a:ln>
            <a:noFill/>
          </a:ln>
        </p:spPr>
        <p:txBody>
          <a:bodyPr spcFirstLastPara="1" wrap="square" lIns="91425" tIns="91425" rIns="91425" bIns="91425" anchor="b" anchorCtr="0"/>
          <a:lstStyle>
            <a:lvl1pPr marL="0" marR="0" lvl="0" indent="0" algn="l" rtl="0">
              <a:spcBef>
                <a:spcPts val="0"/>
              </a:spcBef>
              <a:spcAft>
                <a:spcPts val="0"/>
              </a:spcAft>
              <a:buSzPts val="1400"/>
              <a:buNone/>
              <a:defRPr sz="2000" b="1" i="0" u="none" strike="noStrike" cap="none">
                <a:solidFill>
                  <a:srgbClr val="7F7F7F"/>
                </a:solidFill>
                <a:latin typeface="Arial Black"/>
                <a:ea typeface="Arial Black"/>
                <a:cs typeface="Arial Black"/>
                <a:sym typeface="Arial Black"/>
              </a:defRPr>
            </a:lvl1pPr>
            <a:lvl2pPr marL="0" marR="0" lvl="1"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2pPr>
            <a:lvl3pPr marL="0" marR="0" lvl="2"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3pPr>
            <a:lvl4pPr marL="0" marR="0" lvl="3"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4pPr>
            <a:lvl5pPr marL="0" marR="0" lvl="4"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5pPr>
            <a:lvl6pPr marL="457200" marR="0" lvl="5"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6pPr>
            <a:lvl7pPr marL="914400" marR="0" lvl="6"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7pPr>
            <a:lvl8pPr marL="1371600" marR="0" lvl="7"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8pPr>
            <a:lvl9pPr marL="1828800" marR="0" lvl="8"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9pPr>
          </a:lstStyle>
          <a:p>
            <a:endParaRPr/>
          </a:p>
        </p:txBody>
      </p:sp>
      <p:sp>
        <p:nvSpPr>
          <p:cNvPr id="70" name="Shape 70"/>
          <p:cNvSpPr txBox="1">
            <a:spLocks noGrp="1"/>
          </p:cNvSpPr>
          <p:nvPr>
            <p:ph type="body" idx="1"/>
          </p:nvPr>
        </p:nvSpPr>
        <p:spPr>
          <a:xfrm>
            <a:off x="3575050" y="624706"/>
            <a:ext cx="5111750" cy="3969917"/>
          </a:xfrm>
          <a:prstGeom prst="rect">
            <a:avLst/>
          </a:prstGeom>
          <a:noFill/>
          <a:ln>
            <a:noFill/>
          </a:ln>
        </p:spPr>
        <p:txBody>
          <a:bodyPr spcFirstLastPara="1" wrap="square" lIns="91425" tIns="91425" rIns="91425" bIns="91425" anchor="t" anchorCtr="0"/>
          <a:lstStyle>
            <a:lvl1pPr marL="457200" marR="0" lvl="0" indent="-431800" algn="l" rtl="0">
              <a:spcBef>
                <a:spcPts val="640"/>
              </a:spcBef>
              <a:spcAft>
                <a:spcPts val="0"/>
              </a:spcAft>
              <a:buClr>
                <a:srgbClr val="7F7F7F"/>
              </a:buClr>
              <a:buSzPts val="3200"/>
              <a:buFont typeface="Arial"/>
              <a:buChar char="•"/>
              <a:defRPr sz="3200" b="1" i="0" u="none" strike="noStrike" cap="none">
                <a:solidFill>
                  <a:srgbClr val="7F7F7F"/>
                </a:solidFill>
                <a:latin typeface="Arial"/>
                <a:ea typeface="Arial"/>
                <a:cs typeface="Arial"/>
                <a:sym typeface="Arial"/>
              </a:defRPr>
            </a:lvl1pPr>
            <a:lvl2pPr marL="914400" marR="0" lvl="1" indent="-406400" algn="l" rtl="0">
              <a:spcBef>
                <a:spcPts val="560"/>
              </a:spcBef>
              <a:spcAft>
                <a:spcPts val="0"/>
              </a:spcAft>
              <a:buClr>
                <a:srgbClr val="4F6228"/>
              </a:buClr>
              <a:buSzPts val="2800"/>
              <a:buFont typeface="Arial"/>
              <a:buChar char="–"/>
              <a:defRPr sz="2800" b="0" i="0" u="none" strike="noStrike" cap="none">
                <a:solidFill>
                  <a:srgbClr val="4F6228"/>
                </a:solidFill>
                <a:latin typeface="Arial"/>
                <a:ea typeface="Arial"/>
                <a:cs typeface="Arial"/>
                <a:sym typeface="Arial"/>
              </a:defRPr>
            </a:lvl2pPr>
            <a:lvl3pPr marL="1371600" marR="0" lvl="2" indent="-381000" algn="l" rtl="0">
              <a:spcBef>
                <a:spcPts val="480"/>
              </a:spcBef>
              <a:spcAft>
                <a:spcPts val="0"/>
              </a:spcAft>
              <a:buClr>
                <a:srgbClr val="4F6228"/>
              </a:buClr>
              <a:buSzPts val="2400"/>
              <a:buFont typeface="Arial"/>
              <a:buChar char="•"/>
              <a:defRPr sz="2400" b="0" i="0" u="none" strike="noStrike" cap="none">
                <a:solidFill>
                  <a:srgbClr val="4F6228"/>
                </a:solidFill>
                <a:latin typeface="Arial"/>
                <a:ea typeface="Arial"/>
                <a:cs typeface="Arial"/>
                <a:sym typeface="Arial"/>
              </a:defRPr>
            </a:lvl3pPr>
            <a:lvl4pPr marL="1828800" marR="0" lvl="3" indent="-355600" algn="l" rtl="0">
              <a:spcBef>
                <a:spcPts val="400"/>
              </a:spcBef>
              <a:spcAft>
                <a:spcPts val="0"/>
              </a:spcAft>
              <a:buClr>
                <a:srgbClr val="4F6228"/>
              </a:buClr>
              <a:buSzPts val="2000"/>
              <a:buFont typeface="Arial"/>
              <a:buChar char="–"/>
              <a:defRPr sz="2000" b="0" i="0" u="none" strike="noStrike" cap="none">
                <a:solidFill>
                  <a:srgbClr val="4F6228"/>
                </a:solidFill>
                <a:latin typeface="Arial"/>
                <a:ea typeface="Arial"/>
                <a:cs typeface="Arial"/>
                <a:sym typeface="Arial"/>
              </a:defRPr>
            </a:lvl4pPr>
            <a:lvl5pPr marL="2286000" marR="0" lvl="4" indent="-355600" algn="l" rtl="0">
              <a:spcBef>
                <a:spcPts val="400"/>
              </a:spcBef>
              <a:spcAft>
                <a:spcPts val="0"/>
              </a:spcAft>
              <a:buClr>
                <a:srgbClr val="4F6228"/>
              </a:buClr>
              <a:buSzPts val="2000"/>
              <a:buFont typeface="Arial"/>
              <a:buChar char="»"/>
              <a:defRPr sz="2000" b="0" i="0" u="none" strike="noStrike" cap="none">
                <a:solidFill>
                  <a:srgbClr val="4F6228"/>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71" name="Shape 71"/>
          <p:cNvSpPr txBox="1">
            <a:spLocks noGrp="1"/>
          </p:cNvSpPr>
          <p:nvPr>
            <p:ph type="body" idx="2"/>
          </p:nvPr>
        </p:nvSpPr>
        <p:spPr>
          <a:xfrm>
            <a:off x="457201" y="1523044"/>
            <a:ext cx="3008313" cy="3071579"/>
          </a:xfrm>
          <a:prstGeom prst="rect">
            <a:avLst/>
          </a:prstGeom>
          <a:noFill/>
          <a:ln>
            <a:noFill/>
          </a:ln>
        </p:spPr>
        <p:txBody>
          <a:bodyPr spcFirstLastPara="1" wrap="square" lIns="91425" tIns="91425" rIns="91425" bIns="91425" anchor="t" anchorCtr="0"/>
          <a:lstStyle>
            <a:lvl1pPr marL="457200" marR="0" lvl="0" indent="-228600" algn="l" rtl="0">
              <a:spcBef>
                <a:spcPts val="280"/>
              </a:spcBef>
              <a:spcAft>
                <a:spcPts val="0"/>
              </a:spcAft>
              <a:buClr>
                <a:srgbClr val="7F7F7F"/>
              </a:buClr>
              <a:buSzPts val="1400"/>
              <a:buFont typeface="Arial"/>
              <a:buNone/>
              <a:defRPr sz="1400" b="1" i="0" u="none" strike="noStrike" cap="none">
                <a:solidFill>
                  <a:srgbClr val="7F7F7F"/>
                </a:solidFill>
                <a:latin typeface="Arial"/>
                <a:ea typeface="Arial"/>
                <a:cs typeface="Arial"/>
                <a:sym typeface="Arial"/>
              </a:defRPr>
            </a:lvl1pPr>
            <a:lvl2pPr marL="914400" marR="0" lvl="1" indent="-228600" algn="l" rtl="0">
              <a:spcBef>
                <a:spcPts val="240"/>
              </a:spcBef>
              <a:spcAft>
                <a:spcPts val="0"/>
              </a:spcAft>
              <a:buClr>
                <a:srgbClr val="4F6228"/>
              </a:buClr>
              <a:buSzPts val="1200"/>
              <a:buFont typeface="Arial"/>
              <a:buNone/>
              <a:defRPr sz="1200" b="0" i="0" u="none" strike="noStrike" cap="none">
                <a:solidFill>
                  <a:srgbClr val="4F6228"/>
                </a:solidFill>
                <a:latin typeface="Arial"/>
                <a:ea typeface="Arial"/>
                <a:cs typeface="Arial"/>
                <a:sym typeface="Arial"/>
              </a:defRPr>
            </a:lvl2pPr>
            <a:lvl3pPr marL="1371600" marR="0" lvl="2" indent="-228600" algn="l" rtl="0">
              <a:spcBef>
                <a:spcPts val="200"/>
              </a:spcBef>
              <a:spcAft>
                <a:spcPts val="0"/>
              </a:spcAft>
              <a:buClr>
                <a:srgbClr val="4F6228"/>
              </a:buClr>
              <a:buSzPts val="1000"/>
              <a:buFont typeface="Arial"/>
              <a:buNone/>
              <a:defRPr sz="1000" b="0" i="0" u="none" strike="noStrike" cap="none">
                <a:solidFill>
                  <a:srgbClr val="4F6228"/>
                </a:solidFill>
                <a:latin typeface="Arial"/>
                <a:ea typeface="Arial"/>
                <a:cs typeface="Arial"/>
                <a:sym typeface="Arial"/>
              </a:defRPr>
            </a:lvl3pPr>
            <a:lvl4pPr marL="1828800" marR="0" lvl="3" indent="-228600" algn="l" rtl="0">
              <a:spcBef>
                <a:spcPts val="180"/>
              </a:spcBef>
              <a:spcAft>
                <a:spcPts val="0"/>
              </a:spcAft>
              <a:buClr>
                <a:srgbClr val="4F6228"/>
              </a:buClr>
              <a:buSzPts val="900"/>
              <a:buFont typeface="Arial"/>
              <a:buNone/>
              <a:defRPr sz="900" b="0" i="0" u="none" strike="noStrike" cap="none">
                <a:solidFill>
                  <a:srgbClr val="4F6228"/>
                </a:solidFill>
                <a:latin typeface="Arial"/>
                <a:ea typeface="Arial"/>
                <a:cs typeface="Arial"/>
                <a:sym typeface="Arial"/>
              </a:defRPr>
            </a:lvl4pPr>
            <a:lvl5pPr marL="2286000" marR="0" lvl="4" indent="-228600" algn="l" rtl="0">
              <a:spcBef>
                <a:spcPts val="180"/>
              </a:spcBef>
              <a:spcAft>
                <a:spcPts val="0"/>
              </a:spcAft>
              <a:buClr>
                <a:srgbClr val="4F6228"/>
              </a:buClr>
              <a:buSzPts val="900"/>
              <a:buFont typeface="Arial"/>
              <a:buNone/>
              <a:defRPr sz="900" b="0" i="0" u="none" strike="noStrike" cap="none">
                <a:solidFill>
                  <a:srgbClr val="4F6228"/>
                </a:solidFill>
                <a:latin typeface="Arial"/>
                <a:ea typeface="Arial"/>
                <a:cs typeface="Arial"/>
                <a:sym typeface="Arial"/>
              </a:defRPr>
            </a:lvl5pPr>
            <a:lvl6pPr marL="2743200" marR="0" lvl="5"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9pPr>
          </a:lstStyle>
          <a:p>
            <a:endParaRPr/>
          </a:p>
        </p:txBody>
      </p:sp>
      <p:sp>
        <p:nvSpPr>
          <p:cNvPr id="72" name="Shape 72"/>
          <p:cNvSpPr txBox="1">
            <a:spLocks noGrp="1"/>
          </p:cNvSpPr>
          <p:nvPr>
            <p:ph type="dt" idx="10"/>
          </p:nvPr>
        </p:nvSpPr>
        <p:spPr>
          <a:xfrm>
            <a:off x="457200" y="4767263"/>
            <a:ext cx="2133600" cy="274637"/>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SzPts val="1400"/>
              <a:buNone/>
              <a:defRPr sz="900" b="0" i="0" u="none" strike="noStrike" cap="none">
                <a:solidFill>
                  <a:srgbClr val="898989"/>
                </a:solidFill>
                <a:latin typeface="Arial"/>
                <a:ea typeface="Arial"/>
                <a:cs typeface="Arial"/>
                <a:sym typeface="Arial"/>
              </a:defRPr>
            </a:lvl1pPr>
            <a:lvl2pPr marL="457200" marR="0" lvl="1"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2743200" marR="0" lvl="6"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3200400" marR="0" lvl="7"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3657600" marR="0" lvl="8"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73" name="Shape 73"/>
          <p:cNvSpPr txBox="1">
            <a:spLocks noGrp="1"/>
          </p:cNvSpPr>
          <p:nvPr>
            <p:ph type="ftr" idx="11"/>
          </p:nvPr>
        </p:nvSpPr>
        <p:spPr>
          <a:xfrm>
            <a:off x="5554663" y="4783138"/>
            <a:ext cx="2895600" cy="273050"/>
          </a:xfrm>
          <a:prstGeom prst="rect">
            <a:avLst/>
          </a:prstGeom>
          <a:noFill/>
          <a:ln>
            <a:noFill/>
          </a:ln>
        </p:spPr>
        <p:txBody>
          <a:bodyPr spcFirstLastPara="1" wrap="square" lIns="91425" tIns="91425" rIns="91425" bIns="91425" anchor="t" anchorCtr="0"/>
          <a:lstStyle>
            <a:lvl1pPr marL="0" marR="0" lvl="0" indent="0" algn="r" rtl="0">
              <a:spcBef>
                <a:spcPts val="0"/>
              </a:spcBef>
              <a:spcAft>
                <a:spcPts val="0"/>
              </a:spcAft>
              <a:buSzPts val="1400"/>
              <a:buNone/>
              <a:defRPr sz="900" b="0" i="0" u="none" strike="noStrike" cap="none">
                <a:solidFill>
                  <a:srgbClr val="888888"/>
                </a:solidFill>
                <a:latin typeface="Arial"/>
                <a:ea typeface="Arial"/>
                <a:cs typeface="Arial"/>
                <a:sym typeface="Arial"/>
              </a:defRPr>
            </a:lvl1pPr>
            <a:lvl2pPr marL="457200" marR="0" lvl="1"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2743200" marR="0" lvl="6"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3200400" marR="0" lvl="7"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3657600" marR="0" lvl="8"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74" name="Shape 74"/>
          <p:cNvSpPr txBox="1">
            <a:spLocks noGrp="1"/>
          </p:cNvSpPr>
          <p:nvPr>
            <p:ph type="sldNum" idx="12"/>
          </p:nvPr>
        </p:nvSpPr>
        <p:spPr>
          <a:xfrm>
            <a:off x="6553200" y="4767263"/>
            <a:ext cx="2133600" cy="274637"/>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1pPr>
            <a:lvl2pPr marL="0" marR="0" lvl="1"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2pPr>
            <a:lvl3pPr marL="0" marR="0" lvl="2"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3pPr>
            <a:lvl4pPr marL="0" marR="0" lvl="3"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4pPr>
            <a:lvl5pPr marL="0" marR="0" lvl="4"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5pPr>
            <a:lvl6pPr marL="0" marR="0" lvl="5"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6pPr>
            <a:lvl7pPr marL="0" marR="0" lvl="6"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7pPr>
            <a:lvl8pPr marL="0" marR="0" lvl="7"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8pPr>
            <a:lvl9pPr marL="0" marR="0" lvl="8"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5"/>
        <p:cNvGrpSpPr/>
        <p:nvPr/>
      </p:nvGrpSpPr>
      <p:grpSpPr>
        <a:xfrm>
          <a:off x="0" y="0"/>
          <a:ext cx="0" cy="0"/>
          <a:chOff x="0" y="0"/>
          <a:chExt cx="0" cy="0"/>
        </a:xfrm>
      </p:grpSpPr>
      <p:sp>
        <p:nvSpPr>
          <p:cNvPr id="76" name="Shape 76"/>
          <p:cNvSpPr txBox="1">
            <a:spLocks noGrp="1"/>
          </p:cNvSpPr>
          <p:nvPr>
            <p:ph type="title"/>
          </p:nvPr>
        </p:nvSpPr>
        <p:spPr>
          <a:xfrm>
            <a:off x="1792288" y="3600450"/>
            <a:ext cx="5486400" cy="425054"/>
          </a:xfrm>
          <a:prstGeom prst="rect">
            <a:avLst/>
          </a:prstGeom>
          <a:noFill/>
          <a:ln>
            <a:noFill/>
          </a:ln>
        </p:spPr>
        <p:txBody>
          <a:bodyPr spcFirstLastPara="1" wrap="square" lIns="91425" tIns="91425" rIns="91425" bIns="91425" anchor="b" anchorCtr="0"/>
          <a:lstStyle>
            <a:lvl1pPr marL="0" marR="0" lvl="0" indent="0" algn="l" rtl="0">
              <a:spcBef>
                <a:spcPts val="0"/>
              </a:spcBef>
              <a:spcAft>
                <a:spcPts val="0"/>
              </a:spcAft>
              <a:buSzPts val="1400"/>
              <a:buNone/>
              <a:defRPr sz="2000" b="1" i="0" u="none" strike="noStrike" cap="none">
                <a:solidFill>
                  <a:srgbClr val="4F6228"/>
                </a:solidFill>
                <a:latin typeface="Arial Black"/>
                <a:ea typeface="Arial Black"/>
                <a:cs typeface="Arial Black"/>
                <a:sym typeface="Arial Black"/>
              </a:defRPr>
            </a:lvl1pPr>
            <a:lvl2pPr marL="0" marR="0" lvl="1"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2pPr>
            <a:lvl3pPr marL="0" marR="0" lvl="2"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3pPr>
            <a:lvl4pPr marL="0" marR="0" lvl="3"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4pPr>
            <a:lvl5pPr marL="0" marR="0" lvl="4"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5pPr>
            <a:lvl6pPr marL="457200" marR="0" lvl="5"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6pPr>
            <a:lvl7pPr marL="914400" marR="0" lvl="6"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7pPr>
            <a:lvl8pPr marL="1371600" marR="0" lvl="7"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8pPr>
            <a:lvl9pPr marL="1828800" marR="0" lvl="8"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9pPr>
          </a:lstStyle>
          <a:p>
            <a:endParaRPr/>
          </a:p>
        </p:txBody>
      </p:sp>
      <p:sp>
        <p:nvSpPr>
          <p:cNvPr id="77" name="Shape 77"/>
          <p:cNvSpPr>
            <a:spLocks noGrp="1"/>
          </p:cNvSpPr>
          <p:nvPr>
            <p:ph type="pic" idx="2"/>
          </p:nvPr>
        </p:nvSpPr>
        <p:spPr>
          <a:xfrm>
            <a:off x="1792288" y="459581"/>
            <a:ext cx="5486400" cy="3086100"/>
          </a:xfrm>
          <a:prstGeom prst="rect">
            <a:avLst/>
          </a:prstGeom>
          <a:noFill/>
          <a:ln>
            <a:noFill/>
          </a:ln>
        </p:spPr>
        <p:txBody>
          <a:bodyPr spcFirstLastPara="1" wrap="square" lIns="91425" tIns="91425" rIns="91425" bIns="91425" anchor="t" anchorCtr="0"/>
          <a:lstStyle>
            <a:lvl1pPr marL="0" marR="0" lvl="0" indent="0" algn="l" rtl="0">
              <a:spcBef>
                <a:spcPts val="640"/>
              </a:spcBef>
              <a:spcAft>
                <a:spcPts val="0"/>
              </a:spcAft>
              <a:buClr>
                <a:srgbClr val="7F7F7F"/>
              </a:buClr>
              <a:buSzPts val="3200"/>
              <a:buFont typeface="Arial"/>
              <a:buNone/>
              <a:defRPr sz="3200" b="1" i="0" u="none" strike="noStrike" cap="none">
                <a:solidFill>
                  <a:srgbClr val="7F7F7F"/>
                </a:solidFill>
                <a:latin typeface="Arial"/>
                <a:ea typeface="Arial"/>
                <a:cs typeface="Arial"/>
                <a:sym typeface="Arial"/>
              </a:defRPr>
            </a:lvl1pPr>
            <a:lvl2pPr marL="457200" marR="0" lvl="1" indent="0" algn="l" rtl="0">
              <a:spcBef>
                <a:spcPts val="560"/>
              </a:spcBef>
              <a:spcAft>
                <a:spcPts val="0"/>
              </a:spcAft>
              <a:buClr>
                <a:srgbClr val="4F6228"/>
              </a:buClr>
              <a:buSzPts val="2800"/>
              <a:buFont typeface="Arial"/>
              <a:buNone/>
              <a:defRPr sz="2800" b="0" i="0" u="none" strike="noStrike" cap="none">
                <a:solidFill>
                  <a:srgbClr val="4F6228"/>
                </a:solidFill>
                <a:latin typeface="Arial"/>
                <a:ea typeface="Arial"/>
                <a:cs typeface="Arial"/>
                <a:sym typeface="Arial"/>
              </a:defRPr>
            </a:lvl2pPr>
            <a:lvl3pPr marL="914400" marR="0" lvl="2" indent="0" algn="l" rtl="0">
              <a:spcBef>
                <a:spcPts val="480"/>
              </a:spcBef>
              <a:spcAft>
                <a:spcPts val="0"/>
              </a:spcAft>
              <a:buClr>
                <a:srgbClr val="4F6228"/>
              </a:buClr>
              <a:buSzPts val="2400"/>
              <a:buFont typeface="Arial"/>
              <a:buNone/>
              <a:defRPr sz="2400" b="0" i="0" u="none" strike="noStrike" cap="none">
                <a:solidFill>
                  <a:srgbClr val="4F6228"/>
                </a:solidFill>
                <a:latin typeface="Arial"/>
                <a:ea typeface="Arial"/>
                <a:cs typeface="Arial"/>
                <a:sym typeface="Arial"/>
              </a:defRPr>
            </a:lvl3pPr>
            <a:lvl4pPr marL="1371600" marR="0" lvl="3" indent="0" algn="l" rtl="0">
              <a:spcBef>
                <a:spcPts val="400"/>
              </a:spcBef>
              <a:spcAft>
                <a:spcPts val="0"/>
              </a:spcAft>
              <a:buClr>
                <a:srgbClr val="4F6228"/>
              </a:buClr>
              <a:buSzPts val="2000"/>
              <a:buFont typeface="Arial"/>
              <a:buNone/>
              <a:defRPr sz="2000" b="0" i="0" u="none" strike="noStrike" cap="none">
                <a:solidFill>
                  <a:srgbClr val="4F6228"/>
                </a:solidFill>
                <a:latin typeface="Arial"/>
                <a:ea typeface="Arial"/>
                <a:cs typeface="Arial"/>
                <a:sym typeface="Arial"/>
              </a:defRPr>
            </a:lvl4pPr>
            <a:lvl5pPr marL="1828800" marR="0" lvl="4" indent="0" algn="l" rtl="0">
              <a:spcBef>
                <a:spcPts val="400"/>
              </a:spcBef>
              <a:spcAft>
                <a:spcPts val="0"/>
              </a:spcAft>
              <a:buClr>
                <a:srgbClr val="4F6228"/>
              </a:buClr>
              <a:buSzPts val="2000"/>
              <a:buFont typeface="Arial"/>
              <a:buNone/>
              <a:defRPr sz="2000" b="0" i="0" u="none" strike="noStrike" cap="none">
                <a:solidFill>
                  <a:srgbClr val="4F6228"/>
                </a:solidFill>
                <a:latin typeface="Arial"/>
                <a:ea typeface="Arial"/>
                <a:cs typeface="Arial"/>
                <a:sym typeface="Arial"/>
              </a:defRPr>
            </a:lvl5pPr>
            <a:lvl6pPr marL="2286000" marR="0" lvl="5" indent="0"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L="2743200" marR="0" lvl="6" indent="0"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L="3200400" marR="0" lvl="7" indent="0"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L="3657600" marR="0" lvl="8" indent="0"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78" name="Shape 78"/>
          <p:cNvSpPr txBox="1">
            <a:spLocks noGrp="1"/>
          </p:cNvSpPr>
          <p:nvPr>
            <p:ph type="body" idx="1"/>
          </p:nvPr>
        </p:nvSpPr>
        <p:spPr>
          <a:xfrm>
            <a:off x="1792288" y="4025503"/>
            <a:ext cx="5486400" cy="603647"/>
          </a:xfrm>
          <a:prstGeom prst="rect">
            <a:avLst/>
          </a:prstGeom>
          <a:noFill/>
          <a:ln>
            <a:noFill/>
          </a:ln>
        </p:spPr>
        <p:txBody>
          <a:bodyPr spcFirstLastPara="1" wrap="square" lIns="91425" tIns="91425" rIns="91425" bIns="91425" anchor="t" anchorCtr="0"/>
          <a:lstStyle>
            <a:lvl1pPr marL="457200" marR="0" lvl="0" indent="-228600" algn="l" rtl="0">
              <a:spcBef>
                <a:spcPts val="280"/>
              </a:spcBef>
              <a:spcAft>
                <a:spcPts val="0"/>
              </a:spcAft>
              <a:buClr>
                <a:srgbClr val="7F7F7F"/>
              </a:buClr>
              <a:buSzPts val="1400"/>
              <a:buFont typeface="Arial"/>
              <a:buNone/>
              <a:defRPr sz="1400" b="1" i="0" u="none" strike="noStrike" cap="none">
                <a:solidFill>
                  <a:srgbClr val="7F7F7F"/>
                </a:solidFill>
                <a:latin typeface="Arial"/>
                <a:ea typeface="Arial"/>
                <a:cs typeface="Arial"/>
                <a:sym typeface="Arial"/>
              </a:defRPr>
            </a:lvl1pPr>
            <a:lvl2pPr marL="914400" marR="0" lvl="1" indent="-228600" algn="l" rtl="0">
              <a:spcBef>
                <a:spcPts val="240"/>
              </a:spcBef>
              <a:spcAft>
                <a:spcPts val="0"/>
              </a:spcAft>
              <a:buClr>
                <a:srgbClr val="4F6228"/>
              </a:buClr>
              <a:buSzPts val="1200"/>
              <a:buFont typeface="Arial"/>
              <a:buNone/>
              <a:defRPr sz="1200" b="0" i="0" u="none" strike="noStrike" cap="none">
                <a:solidFill>
                  <a:srgbClr val="4F6228"/>
                </a:solidFill>
                <a:latin typeface="Arial"/>
                <a:ea typeface="Arial"/>
                <a:cs typeface="Arial"/>
                <a:sym typeface="Arial"/>
              </a:defRPr>
            </a:lvl2pPr>
            <a:lvl3pPr marL="1371600" marR="0" lvl="2" indent="-228600" algn="l" rtl="0">
              <a:spcBef>
                <a:spcPts val="200"/>
              </a:spcBef>
              <a:spcAft>
                <a:spcPts val="0"/>
              </a:spcAft>
              <a:buClr>
                <a:srgbClr val="4F6228"/>
              </a:buClr>
              <a:buSzPts val="1000"/>
              <a:buFont typeface="Arial"/>
              <a:buNone/>
              <a:defRPr sz="1000" b="0" i="0" u="none" strike="noStrike" cap="none">
                <a:solidFill>
                  <a:srgbClr val="4F6228"/>
                </a:solidFill>
                <a:latin typeface="Arial"/>
                <a:ea typeface="Arial"/>
                <a:cs typeface="Arial"/>
                <a:sym typeface="Arial"/>
              </a:defRPr>
            </a:lvl3pPr>
            <a:lvl4pPr marL="1828800" marR="0" lvl="3" indent="-228600" algn="l" rtl="0">
              <a:spcBef>
                <a:spcPts val="180"/>
              </a:spcBef>
              <a:spcAft>
                <a:spcPts val="0"/>
              </a:spcAft>
              <a:buClr>
                <a:srgbClr val="4F6228"/>
              </a:buClr>
              <a:buSzPts val="900"/>
              <a:buFont typeface="Arial"/>
              <a:buNone/>
              <a:defRPr sz="900" b="0" i="0" u="none" strike="noStrike" cap="none">
                <a:solidFill>
                  <a:srgbClr val="4F6228"/>
                </a:solidFill>
                <a:latin typeface="Arial"/>
                <a:ea typeface="Arial"/>
                <a:cs typeface="Arial"/>
                <a:sym typeface="Arial"/>
              </a:defRPr>
            </a:lvl4pPr>
            <a:lvl5pPr marL="2286000" marR="0" lvl="4" indent="-228600" algn="l" rtl="0">
              <a:spcBef>
                <a:spcPts val="180"/>
              </a:spcBef>
              <a:spcAft>
                <a:spcPts val="0"/>
              </a:spcAft>
              <a:buClr>
                <a:srgbClr val="4F6228"/>
              </a:buClr>
              <a:buSzPts val="900"/>
              <a:buFont typeface="Arial"/>
              <a:buNone/>
              <a:defRPr sz="900" b="0" i="0" u="none" strike="noStrike" cap="none">
                <a:solidFill>
                  <a:srgbClr val="4F6228"/>
                </a:solidFill>
                <a:latin typeface="Arial"/>
                <a:ea typeface="Arial"/>
                <a:cs typeface="Arial"/>
                <a:sym typeface="Arial"/>
              </a:defRPr>
            </a:lvl5pPr>
            <a:lvl6pPr marL="2743200" marR="0" lvl="5"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9pPr>
          </a:lstStyle>
          <a:p>
            <a:endParaRPr/>
          </a:p>
        </p:txBody>
      </p:sp>
      <p:sp>
        <p:nvSpPr>
          <p:cNvPr id="79" name="Shape 79"/>
          <p:cNvSpPr txBox="1">
            <a:spLocks noGrp="1"/>
          </p:cNvSpPr>
          <p:nvPr>
            <p:ph type="dt" idx="10"/>
          </p:nvPr>
        </p:nvSpPr>
        <p:spPr>
          <a:xfrm>
            <a:off x="457200" y="4767263"/>
            <a:ext cx="2133600" cy="274637"/>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SzPts val="1400"/>
              <a:buNone/>
              <a:defRPr sz="900" b="0" i="0" u="none" strike="noStrike" cap="none">
                <a:solidFill>
                  <a:srgbClr val="898989"/>
                </a:solidFill>
                <a:latin typeface="Arial"/>
                <a:ea typeface="Arial"/>
                <a:cs typeface="Arial"/>
                <a:sym typeface="Arial"/>
              </a:defRPr>
            </a:lvl1pPr>
            <a:lvl2pPr marL="457200" marR="0" lvl="1"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2743200" marR="0" lvl="6"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3200400" marR="0" lvl="7"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3657600" marR="0" lvl="8"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0" name="Shape 80"/>
          <p:cNvSpPr txBox="1">
            <a:spLocks noGrp="1"/>
          </p:cNvSpPr>
          <p:nvPr>
            <p:ph type="ftr" idx="11"/>
          </p:nvPr>
        </p:nvSpPr>
        <p:spPr>
          <a:xfrm>
            <a:off x="5554663" y="4783138"/>
            <a:ext cx="2895600" cy="273050"/>
          </a:xfrm>
          <a:prstGeom prst="rect">
            <a:avLst/>
          </a:prstGeom>
          <a:noFill/>
          <a:ln>
            <a:noFill/>
          </a:ln>
        </p:spPr>
        <p:txBody>
          <a:bodyPr spcFirstLastPara="1" wrap="square" lIns="91425" tIns="91425" rIns="91425" bIns="91425" anchor="t" anchorCtr="0"/>
          <a:lstStyle>
            <a:lvl1pPr marL="0" marR="0" lvl="0" indent="0" algn="r" rtl="0">
              <a:spcBef>
                <a:spcPts val="0"/>
              </a:spcBef>
              <a:spcAft>
                <a:spcPts val="0"/>
              </a:spcAft>
              <a:buSzPts val="1400"/>
              <a:buNone/>
              <a:defRPr sz="900" b="0" i="0" u="none" strike="noStrike" cap="none">
                <a:solidFill>
                  <a:srgbClr val="888888"/>
                </a:solidFill>
                <a:latin typeface="Arial"/>
                <a:ea typeface="Arial"/>
                <a:cs typeface="Arial"/>
                <a:sym typeface="Arial"/>
              </a:defRPr>
            </a:lvl1pPr>
            <a:lvl2pPr marL="457200" marR="0" lvl="1"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2743200" marR="0" lvl="6"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3200400" marR="0" lvl="7"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3657600" marR="0" lvl="8"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1" name="Shape 81"/>
          <p:cNvSpPr txBox="1">
            <a:spLocks noGrp="1"/>
          </p:cNvSpPr>
          <p:nvPr>
            <p:ph type="sldNum" idx="12"/>
          </p:nvPr>
        </p:nvSpPr>
        <p:spPr>
          <a:xfrm>
            <a:off x="6553200" y="4767263"/>
            <a:ext cx="2133600" cy="274637"/>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1pPr>
            <a:lvl2pPr marL="0" marR="0" lvl="1"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2pPr>
            <a:lvl3pPr marL="0" marR="0" lvl="2"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3pPr>
            <a:lvl4pPr marL="0" marR="0" lvl="3"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4pPr>
            <a:lvl5pPr marL="0" marR="0" lvl="4"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5pPr>
            <a:lvl6pPr marL="0" marR="0" lvl="5"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6pPr>
            <a:lvl7pPr marL="0" marR="0" lvl="6"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7pPr>
            <a:lvl8pPr marL="0" marR="0" lvl="7"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8pPr>
            <a:lvl9pPr marL="0" marR="0" lvl="8" indent="0" algn="r" rtl="0">
              <a:spcBef>
                <a:spcPts val="0"/>
              </a:spcBef>
              <a:spcAft>
                <a:spcPts val="0"/>
              </a:spcAft>
              <a:buNone/>
              <a:defRPr sz="900" b="1" i="1" u="none" strike="noStrike" cap="none">
                <a:solidFill>
                  <a:srgbClr val="D9D9D9"/>
                </a:solidFill>
                <a:latin typeface="Arial Black"/>
                <a:ea typeface="Arial Black"/>
                <a:cs typeface="Arial Black"/>
                <a:sym typeface="Arial Black"/>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Shape 10"/>
          <p:cNvSpPr/>
          <p:nvPr/>
        </p:nvSpPr>
        <p:spPr>
          <a:xfrm>
            <a:off x="-36513" y="-46038"/>
            <a:ext cx="300038" cy="1208088"/>
          </a:xfrm>
          <a:prstGeom prst="rect">
            <a:avLst/>
          </a:prstGeom>
          <a:solidFill>
            <a:srgbClr val="BFBFBF"/>
          </a:solidFill>
          <a:ln>
            <a:noFill/>
          </a:ln>
          <a:effectLst>
            <a:outerShdw blurRad="40000" dist="23000" dir="5400000" rotWithShape="0">
              <a:srgbClr val="80808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1" name="Shape 11"/>
          <p:cNvSpPr txBox="1">
            <a:spLocks noGrp="1"/>
          </p:cNvSpPr>
          <p:nvPr>
            <p:ph type="title"/>
          </p:nvPr>
        </p:nvSpPr>
        <p:spPr>
          <a:xfrm>
            <a:off x="479425" y="304800"/>
            <a:ext cx="8229600" cy="857250"/>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1pPr>
            <a:lvl2pPr marL="0" marR="0" lvl="1"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2pPr>
            <a:lvl3pPr marL="0" marR="0" lvl="2"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3pPr>
            <a:lvl4pPr marL="0" marR="0" lvl="3"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4pPr>
            <a:lvl5pPr marL="0" marR="0" lvl="4"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5pPr>
            <a:lvl6pPr marL="457200" marR="0" lvl="5"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6pPr>
            <a:lvl7pPr marL="914400" marR="0" lvl="6"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7pPr>
            <a:lvl8pPr marL="1371600" marR="0" lvl="7"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8pPr>
            <a:lvl9pPr marL="1828800" marR="0" lvl="8" indent="0" algn="l" rtl="0">
              <a:spcBef>
                <a:spcPts val="0"/>
              </a:spcBef>
              <a:spcAft>
                <a:spcPts val="0"/>
              </a:spcAft>
              <a:buSzPts val="1400"/>
              <a:buNone/>
              <a:defRPr sz="2000" b="0" i="0" u="none" strike="noStrike" cap="none">
                <a:solidFill>
                  <a:srgbClr val="4F6228"/>
                </a:solidFill>
                <a:latin typeface="Arial Black"/>
                <a:ea typeface="Arial Black"/>
                <a:cs typeface="Arial Black"/>
                <a:sym typeface="Arial Black"/>
              </a:defRPr>
            </a:lvl9pPr>
          </a:lstStyle>
          <a:p>
            <a:endParaRPr/>
          </a:p>
        </p:txBody>
      </p:sp>
      <p:sp>
        <p:nvSpPr>
          <p:cNvPr id="12" name="Shape 12"/>
          <p:cNvSpPr txBox="1">
            <a:spLocks noGrp="1"/>
          </p:cNvSpPr>
          <p:nvPr>
            <p:ph type="body" idx="1"/>
          </p:nvPr>
        </p:nvSpPr>
        <p:spPr>
          <a:xfrm>
            <a:off x="457200" y="1200150"/>
            <a:ext cx="8229600" cy="3394075"/>
          </a:xfrm>
          <a:prstGeom prst="rect">
            <a:avLst/>
          </a:prstGeom>
          <a:noFill/>
          <a:ln>
            <a:noFill/>
          </a:ln>
        </p:spPr>
        <p:txBody>
          <a:bodyPr spcFirstLastPara="1" wrap="square" lIns="91425" tIns="91425" rIns="91425" bIns="91425" anchor="t" anchorCtr="0"/>
          <a:lstStyle>
            <a:lvl1pPr marL="457200" marR="0" lvl="0" indent="-431800" algn="l" rtl="0">
              <a:spcBef>
                <a:spcPts val="640"/>
              </a:spcBef>
              <a:spcAft>
                <a:spcPts val="0"/>
              </a:spcAft>
              <a:buClr>
                <a:srgbClr val="7F7F7F"/>
              </a:buClr>
              <a:buSzPts val="3200"/>
              <a:buFont typeface="Arial"/>
              <a:buChar char="•"/>
              <a:defRPr sz="3200" b="1" i="0" u="none" strike="noStrike" cap="none">
                <a:solidFill>
                  <a:srgbClr val="7F7F7F"/>
                </a:solidFill>
                <a:latin typeface="Arial"/>
                <a:ea typeface="Arial"/>
                <a:cs typeface="Arial"/>
                <a:sym typeface="Arial"/>
              </a:defRPr>
            </a:lvl1pPr>
            <a:lvl2pPr marL="914400" marR="0" lvl="1" indent="-406400" algn="l" rtl="0">
              <a:spcBef>
                <a:spcPts val="560"/>
              </a:spcBef>
              <a:spcAft>
                <a:spcPts val="0"/>
              </a:spcAft>
              <a:buClr>
                <a:srgbClr val="4F6228"/>
              </a:buClr>
              <a:buSzPts val="2800"/>
              <a:buFont typeface="Arial"/>
              <a:buChar char="–"/>
              <a:defRPr sz="2800" b="0" i="0" u="none" strike="noStrike" cap="none">
                <a:solidFill>
                  <a:srgbClr val="4F6228"/>
                </a:solidFill>
                <a:latin typeface="Arial"/>
                <a:ea typeface="Arial"/>
                <a:cs typeface="Arial"/>
                <a:sym typeface="Arial"/>
              </a:defRPr>
            </a:lvl2pPr>
            <a:lvl3pPr marL="1371600" marR="0" lvl="2" indent="-381000" algn="l" rtl="0">
              <a:spcBef>
                <a:spcPts val="480"/>
              </a:spcBef>
              <a:spcAft>
                <a:spcPts val="0"/>
              </a:spcAft>
              <a:buClr>
                <a:srgbClr val="4F6228"/>
              </a:buClr>
              <a:buSzPts val="2400"/>
              <a:buFont typeface="Arial"/>
              <a:buChar char="•"/>
              <a:defRPr sz="2400" b="0" i="0" u="none" strike="noStrike" cap="none">
                <a:solidFill>
                  <a:srgbClr val="4F6228"/>
                </a:solidFill>
                <a:latin typeface="Arial"/>
                <a:ea typeface="Arial"/>
                <a:cs typeface="Arial"/>
                <a:sym typeface="Arial"/>
              </a:defRPr>
            </a:lvl3pPr>
            <a:lvl4pPr marL="1828800" marR="0" lvl="3" indent="-355600" algn="l" rtl="0">
              <a:spcBef>
                <a:spcPts val="400"/>
              </a:spcBef>
              <a:spcAft>
                <a:spcPts val="0"/>
              </a:spcAft>
              <a:buClr>
                <a:srgbClr val="4F6228"/>
              </a:buClr>
              <a:buSzPts val="2000"/>
              <a:buFont typeface="Arial"/>
              <a:buChar char="–"/>
              <a:defRPr sz="2000" b="0" i="0" u="none" strike="noStrike" cap="none">
                <a:solidFill>
                  <a:srgbClr val="4F6228"/>
                </a:solidFill>
                <a:latin typeface="Arial"/>
                <a:ea typeface="Arial"/>
                <a:cs typeface="Arial"/>
                <a:sym typeface="Arial"/>
              </a:defRPr>
            </a:lvl4pPr>
            <a:lvl5pPr marL="2286000" marR="0" lvl="4" indent="-355600" algn="l" rtl="0">
              <a:spcBef>
                <a:spcPts val="400"/>
              </a:spcBef>
              <a:spcAft>
                <a:spcPts val="0"/>
              </a:spcAft>
              <a:buClr>
                <a:srgbClr val="4F6228"/>
              </a:buClr>
              <a:buSzPts val="2000"/>
              <a:buFont typeface="Arial"/>
              <a:buChar char="»"/>
              <a:defRPr sz="2000" b="0" i="0" u="none" strike="noStrike" cap="none">
                <a:solidFill>
                  <a:srgbClr val="4F6228"/>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3" name="Shape 13"/>
          <p:cNvSpPr txBox="1">
            <a:spLocks noGrp="1"/>
          </p:cNvSpPr>
          <p:nvPr>
            <p:ph type="dt" idx="10"/>
          </p:nvPr>
        </p:nvSpPr>
        <p:spPr>
          <a:xfrm>
            <a:off x="457200" y="4767263"/>
            <a:ext cx="2133600" cy="274637"/>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SzPts val="1400"/>
              <a:buNone/>
              <a:defRPr sz="900" b="0" i="0" u="none" strike="noStrike" cap="none">
                <a:solidFill>
                  <a:srgbClr val="898989"/>
                </a:solidFill>
                <a:latin typeface="Arial"/>
                <a:ea typeface="Arial"/>
                <a:cs typeface="Arial"/>
                <a:sym typeface="Arial"/>
              </a:defRPr>
            </a:lvl1pPr>
            <a:lvl2pPr marL="457200" marR="0" lvl="1"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2743200" marR="0" lvl="6"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3200400" marR="0" lvl="7"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3657600" marR="0" lvl="8"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4" name="Shape 14"/>
          <p:cNvSpPr txBox="1">
            <a:spLocks noGrp="1"/>
          </p:cNvSpPr>
          <p:nvPr>
            <p:ph type="ftr" idx="11"/>
          </p:nvPr>
        </p:nvSpPr>
        <p:spPr>
          <a:xfrm>
            <a:off x="5554663" y="4783138"/>
            <a:ext cx="2895600" cy="273050"/>
          </a:xfrm>
          <a:prstGeom prst="rect">
            <a:avLst/>
          </a:prstGeom>
          <a:noFill/>
          <a:ln>
            <a:noFill/>
          </a:ln>
        </p:spPr>
        <p:txBody>
          <a:bodyPr spcFirstLastPara="1" wrap="square" lIns="91425" tIns="91425" rIns="91425" bIns="91425" anchor="t" anchorCtr="0"/>
          <a:lstStyle>
            <a:lvl1pPr marL="0" marR="0" lvl="0" indent="0" algn="r" rtl="0">
              <a:spcBef>
                <a:spcPts val="0"/>
              </a:spcBef>
              <a:spcAft>
                <a:spcPts val="0"/>
              </a:spcAft>
              <a:buSzPts val="1400"/>
              <a:buNone/>
              <a:defRPr sz="900" b="0" i="0" u="none" strike="noStrike" cap="none">
                <a:solidFill>
                  <a:srgbClr val="888888"/>
                </a:solidFill>
                <a:latin typeface="Arial"/>
                <a:ea typeface="Arial"/>
                <a:cs typeface="Arial"/>
                <a:sym typeface="Arial"/>
              </a:defRPr>
            </a:lvl1pPr>
            <a:lvl2pPr marL="457200" marR="0" lvl="1"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2743200" marR="0" lvl="6"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3200400" marR="0" lvl="7"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3657600" marR="0" lvl="8"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5" name="Shape 15"/>
          <p:cNvSpPr txBox="1">
            <a:spLocks noGrp="1"/>
          </p:cNvSpPr>
          <p:nvPr>
            <p:ph type="sldNum" idx="12"/>
          </p:nvPr>
        </p:nvSpPr>
        <p:spPr>
          <a:xfrm>
            <a:off x="6553200" y="4767263"/>
            <a:ext cx="2133600" cy="274637"/>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1100" b="1" i="1" u="none" strike="noStrike" cap="none">
                <a:solidFill>
                  <a:srgbClr val="D9D9D9"/>
                </a:solidFill>
                <a:latin typeface="Arial Black"/>
                <a:ea typeface="Arial Black"/>
                <a:cs typeface="Arial Black"/>
                <a:sym typeface="Arial Black"/>
              </a:defRPr>
            </a:lvl1pPr>
            <a:lvl2pPr marL="0" marR="0" lvl="1" indent="0" algn="r" rtl="0">
              <a:spcBef>
                <a:spcPts val="0"/>
              </a:spcBef>
              <a:spcAft>
                <a:spcPts val="0"/>
              </a:spcAft>
              <a:buNone/>
              <a:defRPr sz="1100" b="1" i="1" u="none" strike="noStrike" cap="none">
                <a:solidFill>
                  <a:srgbClr val="D9D9D9"/>
                </a:solidFill>
                <a:latin typeface="Arial Black"/>
                <a:ea typeface="Arial Black"/>
                <a:cs typeface="Arial Black"/>
                <a:sym typeface="Arial Black"/>
              </a:defRPr>
            </a:lvl2pPr>
            <a:lvl3pPr marL="0" marR="0" lvl="2" indent="0" algn="r" rtl="0">
              <a:spcBef>
                <a:spcPts val="0"/>
              </a:spcBef>
              <a:spcAft>
                <a:spcPts val="0"/>
              </a:spcAft>
              <a:buNone/>
              <a:defRPr sz="1100" b="1" i="1" u="none" strike="noStrike" cap="none">
                <a:solidFill>
                  <a:srgbClr val="D9D9D9"/>
                </a:solidFill>
                <a:latin typeface="Arial Black"/>
                <a:ea typeface="Arial Black"/>
                <a:cs typeface="Arial Black"/>
                <a:sym typeface="Arial Black"/>
              </a:defRPr>
            </a:lvl3pPr>
            <a:lvl4pPr marL="0" marR="0" lvl="3" indent="0" algn="r" rtl="0">
              <a:spcBef>
                <a:spcPts val="0"/>
              </a:spcBef>
              <a:spcAft>
                <a:spcPts val="0"/>
              </a:spcAft>
              <a:buNone/>
              <a:defRPr sz="1100" b="1" i="1" u="none" strike="noStrike" cap="none">
                <a:solidFill>
                  <a:srgbClr val="D9D9D9"/>
                </a:solidFill>
                <a:latin typeface="Arial Black"/>
                <a:ea typeface="Arial Black"/>
                <a:cs typeface="Arial Black"/>
                <a:sym typeface="Arial Black"/>
              </a:defRPr>
            </a:lvl4pPr>
            <a:lvl5pPr marL="0" marR="0" lvl="4" indent="0" algn="r" rtl="0">
              <a:spcBef>
                <a:spcPts val="0"/>
              </a:spcBef>
              <a:spcAft>
                <a:spcPts val="0"/>
              </a:spcAft>
              <a:buNone/>
              <a:defRPr sz="1100" b="1" i="1" u="none" strike="noStrike" cap="none">
                <a:solidFill>
                  <a:srgbClr val="D9D9D9"/>
                </a:solidFill>
                <a:latin typeface="Arial Black"/>
                <a:ea typeface="Arial Black"/>
                <a:cs typeface="Arial Black"/>
                <a:sym typeface="Arial Black"/>
              </a:defRPr>
            </a:lvl5pPr>
            <a:lvl6pPr marL="0" marR="0" lvl="5" indent="0" algn="r" rtl="0">
              <a:spcBef>
                <a:spcPts val="0"/>
              </a:spcBef>
              <a:spcAft>
                <a:spcPts val="0"/>
              </a:spcAft>
              <a:buNone/>
              <a:defRPr sz="1100" b="1" i="1" u="none" strike="noStrike" cap="none">
                <a:solidFill>
                  <a:srgbClr val="D9D9D9"/>
                </a:solidFill>
                <a:latin typeface="Arial Black"/>
                <a:ea typeface="Arial Black"/>
                <a:cs typeface="Arial Black"/>
                <a:sym typeface="Arial Black"/>
              </a:defRPr>
            </a:lvl6pPr>
            <a:lvl7pPr marL="0" marR="0" lvl="6" indent="0" algn="r" rtl="0">
              <a:spcBef>
                <a:spcPts val="0"/>
              </a:spcBef>
              <a:spcAft>
                <a:spcPts val="0"/>
              </a:spcAft>
              <a:buNone/>
              <a:defRPr sz="1100" b="1" i="1" u="none" strike="noStrike" cap="none">
                <a:solidFill>
                  <a:srgbClr val="D9D9D9"/>
                </a:solidFill>
                <a:latin typeface="Arial Black"/>
                <a:ea typeface="Arial Black"/>
                <a:cs typeface="Arial Black"/>
                <a:sym typeface="Arial Black"/>
              </a:defRPr>
            </a:lvl7pPr>
            <a:lvl8pPr marL="0" marR="0" lvl="7" indent="0" algn="r" rtl="0">
              <a:spcBef>
                <a:spcPts val="0"/>
              </a:spcBef>
              <a:spcAft>
                <a:spcPts val="0"/>
              </a:spcAft>
              <a:buNone/>
              <a:defRPr sz="1100" b="1" i="1" u="none" strike="noStrike" cap="none">
                <a:solidFill>
                  <a:srgbClr val="D9D9D9"/>
                </a:solidFill>
                <a:latin typeface="Arial Black"/>
                <a:ea typeface="Arial Black"/>
                <a:cs typeface="Arial Black"/>
                <a:sym typeface="Arial Black"/>
              </a:defRPr>
            </a:lvl8pPr>
            <a:lvl9pPr marL="0" marR="0" lvl="8" indent="0" algn="r" rtl="0">
              <a:spcBef>
                <a:spcPts val="0"/>
              </a:spcBef>
              <a:spcAft>
                <a:spcPts val="0"/>
              </a:spcAft>
              <a:buNone/>
              <a:defRPr sz="1100" b="1" i="1" u="none" strike="noStrike" cap="none">
                <a:solidFill>
                  <a:srgbClr val="D9D9D9"/>
                </a:solidFill>
                <a:latin typeface="Arial Black"/>
                <a:ea typeface="Arial Black"/>
                <a:cs typeface="Arial Black"/>
                <a:sym typeface="Arial Black"/>
              </a:defRPr>
            </a:lvl9pPr>
          </a:lstStyle>
          <a:p>
            <a:pPr marL="0" lvl="0" indent="0">
              <a:spcBef>
                <a:spcPts val="0"/>
              </a:spcBef>
              <a:spcAft>
                <a:spcPts val="0"/>
              </a:spcAft>
              <a:buNone/>
            </a:pPr>
            <a:fld id="{00000000-1234-1234-1234-123412341234}" type="slidenum">
              <a:rPr lang="en-US"/>
              <a:t>‹#›</a:t>
            </a:fld>
            <a:endParaRPr/>
          </a:p>
        </p:txBody>
      </p:sp>
      <p:pic>
        <p:nvPicPr>
          <p:cNvPr id="16" name="Shape 16" descr="UCPS_Logo_White_GIG_Tagline.eps"/>
          <p:cNvPicPr preferRelativeResize="0"/>
          <p:nvPr/>
        </p:nvPicPr>
        <p:blipFill rotWithShape="1">
          <a:blip r:embed="rId14">
            <a:alphaModFix/>
          </a:blip>
          <a:srcRect/>
          <a:stretch/>
        </p:blipFill>
        <p:spPr>
          <a:xfrm>
            <a:off x="7270750" y="42863"/>
            <a:ext cx="1457325" cy="401637"/>
          </a:xfrm>
          <a:prstGeom prst="rect">
            <a:avLst/>
          </a:prstGeom>
          <a:noFill/>
          <a:ln>
            <a:noFill/>
          </a:ln>
        </p:spPr>
      </p:pic>
      <p:sp>
        <p:nvSpPr>
          <p:cNvPr id="17" name="Shape 17"/>
          <p:cNvSpPr/>
          <p:nvPr/>
        </p:nvSpPr>
        <p:spPr>
          <a:xfrm>
            <a:off x="-247650" y="136525"/>
            <a:ext cx="9528175" cy="431800"/>
          </a:xfrm>
          <a:prstGeom prst="rect">
            <a:avLst/>
          </a:prstGeom>
          <a:solidFill>
            <a:srgbClr val="4F6228"/>
          </a:solidFill>
          <a:ln>
            <a:noFill/>
          </a:ln>
          <a:effectLst>
            <a:outerShdw blurRad="40000" dist="23000" dir="5400000" rotWithShape="0">
              <a:srgbClr val="80808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pic>
        <p:nvPicPr>
          <p:cNvPr id="18" name="Shape 18" descr="UCPS_Logo_White_GIG_Tagline.eps"/>
          <p:cNvPicPr preferRelativeResize="0"/>
          <p:nvPr/>
        </p:nvPicPr>
        <p:blipFill rotWithShape="1">
          <a:blip r:embed="rId15">
            <a:alphaModFix/>
          </a:blip>
          <a:srcRect t="-26401" b="26400"/>
          <a:stretch/>
        </p:blipFill>
        <p:spPr>
          <a:xfrm>
            <a:off x="555625" y="114300"/>
            <a:ext cx="1195388" cy="403225"/>
          </a:xfrm>
          <a:prstGeom prst="rect">
            <a:avLst/>
          </a:prstGeom>
          <a:noFill/>
          <a:ln>
            <a:noFill/>
          </a:ln>
        </p:spPr>
      </p:pic>
      <p:sp>
        <p:nvSpPr>
          <p:cNvPr id="19" name="Shape 19"/>
          <p:cNvSpPr/>
          <p:nvPr/>
        </p:nvSpPr>
        <p:spPr>
          <a:xfrm>
            <a:off x="6680200" y="4878388"/>
            <a:ext cx="71438" cy="69850"/>
          </a:xfrm>
          <a:prstGeom prst="rect">
            <a:avLst/>
          </a:prstGeom>
          <a:solidFill>
            <a:schemeClr val="accent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20" name="Shape 20"/>
          <p:cNvSpPr/>
          <p:nvPr/>
        </p:nvSpPr>
        <p:spPr>
          <a:xfrm>
            <a:off x="6854825" y="4878388"/>
            <a:ext cx="73025" cy="69850"/>
          </a:xfrm>
          <a:prstGeom prst="rect">
            <a:avLst/>
          </a:prstGeom>
          <a:solidFill>
            <a:schemeClr val="accent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21" name="Shape 21"/>
          <p:cNvSpPr/>
          <p:nvPr/>
        </p:nvSpPr>
        <p:spPr>
          <a:xfrm>
            <a:off x="7031038" y="4878388"/>
            <a:ext cx="73025" cy="69850"/>
          </a:xfrm>
          <a:prstGeom prst="rect">
            <a:avLst/>
          </a:prstGeom>
          <a:solidFill>
            <a:schemeClr val="accent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22" name="Shape 22"/>
          <p:cNvSpPr/>
          <p:nvPr/>
        </p:nvSpPr>
        <p:spPr>
          <a:xfrm>
            <a:off x="7199313" y="4878388"/>
            <a:ext cx="71437" cy="69850"/>
          </a:xfrm>
          <a:prstGeom prst="rect">
            <a:avLst/>
          </a:prstGeom>
          <a:solidFill>
            <a:schemeClr val="accent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23" name="Shape 23"/>
          <p:cNvSpPr/>
          <p:nvPr/>
        </p:nvSpPr>
        <p:spPr>
          <a:xfrm>
            <a:off x="-36513" y="4976813"/>
            <a:ext cx="9180513" cy="166687"/>
          </a:xfrm>
          <a:prstGeom prst="rect">
            <a:avLst/>
          </a:prstGeom>
          <a:solidFill>
            <a:srgbClr val="F79646"/>
          </a:solidFill>
          <a:ln>
            <a:noFill/>
          </a:ln>
          <a:effectLst>
            <a:outerShdw blurRad="40000" dist="23000" dir="5400000" rotWithShape="0">
              <a:srgbClr val="80808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24" name="Shape 24"/>
          <p:cNvSpPr txBox="1"/>
          <p:nvPr/>
        </p:nvSpPr>
        <p:spPr>
          <a:xfrm>
            <a:off x="5661025" y="271463"/>
            <a:ext cx="3219450" cy="246062"/>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r>
              <a:rPr lang="en-US" sz="1000" b="0" i="0" u="none" strike="noStrike" cap="none">
                <a:solidFill>
                  <a:schemeClr val="lt1"/>
                </a:solidFill>
                <a:latin typeface="Arial"/>
                <a:ea typeface="Arial"/>
                <a:cs typeface="Arial"/>
                <a:sym typeface="Arial"/>
              </a:rPr>
              <a:t>Growing Possibilities.</a:t>
            </a:r>
            <a:endParaRPr sz="1000" b="0" i="0" u="none" strike="noStrike" cap="none">
              <a:solidFill>
                <a:schemeClr val="lt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Shape 104"/>
          <p:cNvSpPr txBox="1">
            <a:spLocks noGrp="1"/>
          </p:cNvSpPr>
          <p:nvPr>
            <p:ph type="subTitle" idx="1"/>
          </p:nvPr>
        </p:nvSpPr>
        <p:spPr>
          <a:xfrm>
            <a:off x="1371600" y="1439955"/>
            <a:ext cx="6400800" cy="30762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rgbClr val="4D7021"/>
              </a:buClr>
              <a:buSzPts val="3200"/>
              <a:buFont typeface="Arial"/>
              <a:buNone/>
            </a:pPr>
            <a:r>
              <a:rPr lang="en-US" sz="3200" b="1" i="0" u="none" strike="noStrike" cap="none" dirty="0">
                <a:solidFill>
                  <a:srgbClr val="4D7021"/>
                </a:solidFill>
                <a:latin typeface="Arial"/>
                <a:ea typeface="Arial"/>
                <a:cs typeface="Arial"/>
                <a:sym typeface="Arial"/>
              </a:rPr>
              <a:t>Board of Education</a:t>
            </a:r>
            <a:endParaRPr dirty="0"/>
          </a:p>
          <a:p>
            <a:pPr marL="0" marR="0" lvl="0" indent="0" algn="ctr" rtl="0">
              <a:spcBef>
                <a:spcPts val="640"/>
              </a:spcBef>
              <a:spcAft>
                <a:spcPts val="0"/>
              </a:spcAft>
              <a:buClr>
                <a:srgbClr val="4D7021"/>
              </a:buClr>
              <a:buSzPts val="3200"/>
              <a:buFont typeface="Arial"/>
              <a:buNone/>
            </a:pPr>
            <a:r>
              <a:rPr lang="en-US" sz="3200" b="1" i="0" u="none" strike="noStrike" cap="none" dirty="0">
                <a:solidFill>
                  <a:srgbClr val="4D7021"/>
                </a:solidFill>
                <a:latin typeface="Arial"/>
                <a:ea typeface="Arial"/>
                <a:cs typeface="Arial"/>
                <a:sym typeface="Arial"/>
              </a:rPr>
              <a:t>May 2018</a:t>
            </a:r>
            <a:endParaRPr sz="3200" b="1" i="0" u="none" strike="noStrike" cap="none" dirty="0">
              <a:solidFill>
                <a:srgbClr val="4D7021"/>
              </a:solidFill>
              <a:latin typeface="Arial"/>
              <a:ea typeface="Arial"/>
              <a:cs typeface="Arial"/>
              <a:sym typeface="Arial"/>
            </a:endParaRPr>
          </a:p>
          <a:p>
            <a:pPr marL="0" marR="0" lvl="0" indent="0" algn="just" rtl="0">
              <a:spcBef>
                <a:spcPts val="400"/>
              </a:spcBef>
              <a:spcAft>
                <a:spcPts val="0"/>
              </a:spcAft>
              <a:buClr>
                <a:srgbClr val="4D7021"/>
              </a:buClr>
              <a:buSzPts val="2000"/>
              <a:buFont typeface="Arial"/>
              <a:buNone/>
            </a:pPr>
            <a:r>
              <a:rPr lang="en-US" sz="2000" b="1" i="0" u="none" strike="noStrike" cap="none" dirty="0">
                <a:solidFill>
                  <a:srgbClr val="4D7021"/>
                </a:solidFill>
                <a:latin typeface="Arial"/>
                <a:ea typeface="Arial"/>
                <a:cs typeface="Arial"/>
                <a:sym typeface="Arial"/>
              </a:rPr>
              <a:t>Theme B</a:t>
            </a:r>
            <a:r>
              <a:rPr lang="en-US" sz="2000" dirty="0">
                <a:solidFill>
                  <a:srgbClr val="4D7021"/>
                </a:solidFill>
              </a:rPr>
              <a:t>, </a:t>
            </a:r>
            <a:r>
              <a:rPr lang="en-US" sz="2000" b="1" i="0" u="none" strike="noStrike" cap="none" dirty="0">
                <a:solidFill>
                  <a:srgbClr val="4D7021"/>
                </a:solidFill>
                <a:latin typeface="Arial"/>
                <a:ea typeface="Arial"/>
                <a:cs typeface="Arial"/>
                <a:sym typeface="Arial"/>
              </a:rPr>
              <a:t>Strategic Initiative</a:t>
            </a:r>
            <a:r>
              <a:rPr lang="en-US" sz="2000" dirty="0">
                <a:solidFill>
                  <a:srgbClr val="4D7021"/>
                </a:solidFill>
              </a:rPr>
              <a:t> </a:t>
            </a:r>
            <a:r>
              <a:rPr lang="en-US" sz="2000" b="1" i="0" u="none" strike="noStrike" cap="none" dirty="0">
                <a:solidFill>
                  <a:srgbClr val="4D7021"/>
                </a:solidFill>
                <a:latin typeface="Arial"/>
                <a:ea typeface="Arial"/>
                <a:cs typeface="Arial"/>
                <a:sym typeface="Arial"/>
              </a:rPr>
              <a:t>1A </a:t>
            </a:r>
            <a:endParaRPr sz="2000" b="0" i="0" u="none" strike="noStrike" cap="none" dirty="0">
              <a:solidFill>
                <a:srgbClr val="4D7021"/>
              </a:solidFill>
              <a:latin typeface="Arial Narrow"/>
              <a:ea typeface="Arial Narrow"/>
              <a:cs typeface="Arial Narrow"/>
              <a:sym typeface="Arial Narrow"/>
            </a:endParaRPr>
          </a:p>
          <a:p>
            <a:pPr marL="0" marR="0" lvl="0" indent="0" algn="just" rtl="0">
              <a:spcBef>
                <a:spcPts val="400"/>
              </a:spcBef>
              <a:spcAft>
                <a:spcPts val="0"/>
              </a:spcAft>
              <a:buClr>
                <a:srgbClr val="4D7021"/>
              </a:buClr>
              <a:buSzPts val="2000"/>
              <a:buFont typeface="Arial"/>
              <a:buNone/>
            </a:pPr>
            <a:r>
              <a:rPr lang="en-US" sz="2000" b="1" i="0" u="none" strike="noStrike" cap="none" dirty="0">
                <a:solidFill>
                  <a:srgbClr val="4D7021"/>
                </a:solidFill>
                <a:latin typeface="Arial"/>
                <a:ea typeface="Arial"/>
                <a:cs typeface="Arial"/>
                <a:sym typeface="Arial"/>
              </a:rPr>
              <a:t>Executive Sponsor – Dr. Charles Foust</a:t>
            </a:r>
            <a:endParaRPr sz="2000" b="1" i="0" u="none" strike="noStrike" cap="none" dirty="0">
              <a:solidFill>
                <a:srgbClr val="4D7021"/>
              </a:solidFill>
              <a:latin typeface="Arial"/>
              <a:ea typeface="Arial"/>
              <a:cs typeface="Arial"/>
              <a:sym typeface="Arial"/>
            </a:endParaRPr>
          </a:p>
          <a:p>
            <a:pPr marL="0" marR="0" lvl="0" indent="0" algn="just" rtl="0">
              <a:spcBef>
                <a:spcPts val="400"/>
              </a:spcBef>
              <a:spcAft>
                <a:spcPts val="0"/>
              </a:spcAft>
              <a:buClr>
                <a:srgbClr val="4D7021"/>
              </a:buClr>
              <a:buSzPts val="2000"/>
              <a:buFont typeface="Arial"/>
              <a:buNone/>
            </a:pPr>
            <a:r>
              <a:rPr lang="en-US" sz="2000" b="1" i="0" u="none" strike="noStrike" cap="none" dirty="0">
                <a:solidFill>
                  <a:srgbClr val="4D7021"/>
                </a:solidFill>
                <a:latin typeface="Arial"/>
                <a:ea typeface="Arial"/>
                <a:cs typeface="Arial"/>
                <a:sym typeface="Arial"/>
              </a:rPr>
              <a:t>Initiative Owner – Renee McKinnon</a:t>
            </a:r>
            <a:endParaRPr sz="2000" b="1" i="0" u="none" strike="noStrike" cap="none" dirty="0">
              <a:solidFill>
                <a:srgbClr val="4D7021"/>
              </a:solidFill>
              <a:latin typeface="Arial"/>
              <a:ea typeface="Arial"/>
              <a:cs typeface="Arial"/>
              <a:sym typeface="Arial"/>
            </a:endParaRPr>
          </a:p>
          <a:p>
            <a:pPr marL="0" marR="0" lvl="0" indent="0" algn="ctr" rtl="0">
              <a:spcBef>
                <a:spcPts val="640"/>
              </a:spcBef>
              <a:spcAft>
                <a:spcPts val="0"/>
              </a:spcAft>
              <a:buClr>
                <a:schemeClr val="lt1"/>
              </a:buClr>
              <a:buSzPts val="3200"/>
              <a:buFont typeface="Arial"/>
              <a:buNone/>
            </a:pPr>
            <a:endParaRPr sz="3200" b="1" i="0" u="none" strike="noStrike" cap="none" dirty="0">
              <a:solidFill>
                <a:schemeClr val="dk1"/>
              </a:solidFill>
              <a:latin typeface="Arial"/>
              <a:ea typeface="Arial"/>
              <a:cs typeface="Arial"/>
              <a:sym typeface="Arial"/>
            </a:endParaRPr>
          </a:p>
        </p:txBody>
      </p:sp>
      <p:sp>
        <p:nvSpPr>
          <p:cNvPr id="105" name="Shape 105"/>
          <p:cNvSpPr txBox="1">
            <a:spLocks noGrp="1"/>
          </p:cNvSpPr>
          <p:nvPr>
            <p:ph type="title"/>
          </p:nvPr>
        </p:nvSpPr>
        <p:spPr>
          <a:xfrm>
            <a:off x="478853" y="729464"/>
            <a:ext cx="8229600" cy="565079"/>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3200" b="0" i="0" u="none" strike="noStrike" cap="none">
                <a:solidFill>
                  <a:srgbClr val="4D7021"/>
                </a:solidFill>
                <a:latin typeface="Arial Black"/>
                <a:ea typeface="Arial Black"/>
                <a:cs typeface="Arial Black"/>
                <a:sym typeface="Arial Black"/>
              </a:rPr>
              <a:t>STRATEGIC PLAN UPDATE</a:t>
            </a:r>
            <a:br>
              <a:rPr lang="en-US" sz="3200" b="0" i="0" u="none" strike="noStrike" cap="none">
                <a:solidFill>
                  <a:srgbClr val="4D7021"/>
                </a:solidFill>
                <a:latin typeface="Arial Black"/>
                <a:ea typeface="Arial Black"/>
                <a:cs typeface="Arial Black"/>
                <a:sym typeface="Arial Black"/>
              </a:rPr>
            </a:br>
            <a:endParaRPr sz="3200" b="0" i="0" u="none" strike="noStrike" cap="none">
              <a:solidFill>
                <a:srgbClr val="4F6228"/>
              </a:solidFill>
              <a:latin typeface="Arial Black"/>
              <a:ea typeface="Arial Black"/>
              <a:cs typeface="Arial Black"/>
              <a:sym typeface="Arial Black"/>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90"/>
        <p:cNvGrpSpPr/>
        <p:nvPr/>
      </p:nvGrpSpPr>
      <p:grpSpPr>
        <a:xfrm>
          <a:off x="0" y="0"/>
          <a:ext cx="0" cy="0"/>
          <a:chOff x="0" y="0"/>
          <a:chExt cx="0" cy="0"/>
        </a:xfrm>
      </p:grpSpPr>
      <p:sp>
        <p:nvSpPr>
          <p:cNvPr id="191" name="Shape 191"/>
          <p:cNvSpPr txBox="1">
            <a:spLocks noGrp="1"/>
          </p:cNvSpPr>
          <p:nvPr>
            <p:ph type="title"/>
          </p:nvPr>
        </p:nvSpPr>
        <p:spPr>
          <a:xfrm>
            <a:off x="479425" y="304800"/>
            <a:ext cx="2444400" cy="857400"/>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3200" b="0" i="0" u="none" strike="noStrike" cap="none">
                <a:solidFill>
                  <a:srgbClr val="4F6228"/>
                </a:solidFill>
                <a:latin typeface="Arial Black"/>
                <a:ea typeface="Arial Black"/>
                <a:cs typeface="Arial Black"/>
                <a:sym typeface="Arial Black"/>
              </a:rPr>
              <a:t>TIMELINE</a:t>
            </a:r>
            <a:endParaRPr/>
          </a:p>
        </p:txBody>
      </p:sp>
      <p:sp>
        <p:nvSpPr>
          <p:cNvPr id="192" name="Shape 192"/>
          <p:cNvSpPr txBox="1">
            <a:spLocks noGrp="1"/>
          </p:cNvSpPr>
          <p:nvPr>
            <p:ph type="ftr" idx="11"/>
          </p:nvPr>
        </p:nvSpPr>
        <p:spPr>
          <a:xfrm>
            <a:off x="5554663" y="4783138"/>
            <a:ext cx="2895600" cy="27305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r>
              <a:rPr lang="en-US" sz="900" b="0" i="0" u="none" strike="noStrike" cap="none">
                <a:solidFill>
                  <a:srgbClr val="888888"/>
                </a:solidFill>
                <a:latin typeface="Arial"/>
                <a:ea typeface="Arial"/>
                <a:cs typeface="Arial"/>
                <a:sym typeface="Arial"/>
              </a:rPr>
              <a:t>www.ucps.k12.nc.us </a:t>
            </a:r>
            <a:endParaRPr sz="900" b="0" i="0" u="none" strike="noStrike" cap="none">
              <a:solidFill>
                <a:srgbClr val="888888"/>
              </a:solidFill>
              <a:latin typeface="Arial"/>
              <a:ea typeface="Arial"/>
              <a:cs typeface="Arial"/>
              <a:sym typeface="Arial"/>
            </a:endParaRPr>
          </a:p>
        </p:txBody>
      </p:sp>
      <p:sp>
        <p:nvSpPr>
          <p:cNvPr id="193" name="Shape 193"/>
          <p:cNvSpPr txBox="1">
            <a:spLocks noGrp="1"/>
          </p:cNvSpPr>
          <p:nvPr>
            <p:ph type="sldNum" idx="12"/>
          </p:nvPr>
        </p:nvSpPr>
        <p:spPr>
          <a:xfrm>
            <a:off x="6553200" y="4767263"/>
            <a:ext cx="2133600" cy="274637"/>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None/>
            </a:pPr>
            <a:fld id="{00000000-1234-1234-1234-123412341234}" type="slidenum">
              <a:rPr lang="en-US" sz="900" b="1" i="1" u="none" strike="noStrike" cap="none">
                <a:solidFill>
                  <a:srgbClr val="D9D9D9"/>
                </a:solidFill>
                <a:latin typeface="Arial Black"/>
                <a:ea typeface="Arial Black"/>
                <a:cs typeface="Arial Black"/>
                <a:sym typeface="Arial Black"/>
              </a:rPr>
              <a:t>10</a:t>
            </a:fld>
            <a:endParaRPr sz="900" b="1" i="1" u="none" strike="noStrike" cap="none">
              <a:solidFill>
                <a:srgbClr val="D9D9D9"/>
              </a:solidFill>
              <a:latin typeface="Arial Black"/>
              <a:ea typeface="Arial Black"/>
              <a:cs typeface="Arial Black"/>
              <a:sym typeface="Arial Black"/>
            </a:endParaRPr>
          </a:p>
        </p:txBody>
      </p:sp>
      <p:pic>
        <p:nvPicPr>
          <p:cNvPr id="194" name="Shape 194"/>
          <p:cNvPicPr preferRelativeResize="0"/>
          <p:nvPr/>
        </p:nvPicPr>
        <p:blipFill>
          <a:blip r:embed="rId3">
            <a:alphaModFix/>
          </a:blip>
          <a:stretch>
            <a:fillRect/>
          </a:stretch>
        </p:blipFill>
        <p:spPr>
          <a:xfrm>
            <a:off x="3960525" y="622175"/>
            <a:ext cx="400050" cy="371475"/>
          </a:xfrm>
          <a:prstGeom prst="rect">
            <a:avLst/>
          </a:prstGeom>
          <a:noFill/>
          <a:ln>
            <a:noFill/>
          </a:ln>
        </p:spPr>
      </p:pic>
      <p:pic>
        <p:nvPicPr>
          <p:cNvPr id="195" name="Shape 195"/>
          <p:cNvPicPr preferRelativeResize="0"/>
          <p:nvPr/>
        </p:nvPicPr>
        <p:blipFill>
          <a:blip r:embed="rId4">
            <a:alphaModFix/>
          </a:blip>
          <a:stretch>
            <a:fillRect/>
          </a:stretch>
        </p:blipFill>
        <p:spPr>
          <a:xfrm>
            <a:off x="5554675" y="622175"/>
            <a:ext cx="400050" cy="371475"/>
          </a:xfrm>
          <a:prstGeom prst="rect">
            <a:avLst/>
          </a:prstGeom>
          <a:noFill/>
          <a:ln>
            <a:noFill/>
          </a:ln>
        </p:spPr>
      </p:pic>
      <p:pic>
        <p:nvPicPr>
          <p:cNvPr id="196" name="Shape 196"/>
          <p:cNvPicPr preferRelativeResize="0"/>
          <p:nvPr/>
        </p:nvPicPr>
        <p:blipFill>
          <a:blip r:embed="rId5">
            <a:alphaModFix/>
          </a:blip>
          <a:stretch>
            <a:fillRect/>
          </a:stretch>
        </p:blipFill>
        <p:spPr>
          <a:xfrm>
            <a:off x="7148813" y="649238"/>
            <a:ext cx="341775" cy="317363"/>
          </a:xfrm>
          <a:prstGeom prst="rect">
            <a:avLst/>
          </a:prstGeom>
          <a:noFill/>
          <a:ln>
            <a:noFill/>
          </a:ln>
        </p:spPr>
      </p:pic>
      <p:sp>
        <p:nvSpPr>
          <p:cNvPr id="197" name="Shape 197"/>
          <p:cNvSpPr txBox="1"/>
          <p:nvPr/>
        </p:nvSpPr>
        <p:spPr>
          <a:xfrm>
            <a:off x="4323525" y="671425"/>
            <a:ext cx="1231200" cy="273000"/>
          </a:xfrm>
          <a:prstGeom prst="rect">
            <a:avLst/>
          </a:prstGeom>
          <a:noFill/>
          <a:ln>
            <a:noFill/>
          </a:ln>
        </p:spPr>
        <p:txBody>
          <a:bodyPr spcFirstLastPara="1" wrap="square" lIns="91425" tIns="91425" rIns="91425" bIns="91425" anchor="ctr" anchorCtr="0">
            <a:noAutofit/>
          </a:bodyPr>
          <a:lstStyle/>
          <a:p>
            <a:pPr marL="0" lvl="0" indent="0" rtl="0">
              <a:lnSpc>
                <a:spcPct val="115000"/>
              </a:lnSpc>
              <a:spcBef>
                <a:spcPts val="0"/>
              </a:spcBef>
              <a:spcAft>
                <a:spcPts val="0"/>
              </a:spcAft>
              <a:buNone/>
            </a:pPr>
            <a:r>
              <a:rPr lang="en-US" sz="1600">
                <a:solidFill>
                  <a:schemeClr val="dk1"/>
                </a:solidFill>
              </a:rPr>
              <a:t>Completed</a:t>
            </a:r>
            <a:endParaRPr sz="1600">
              <a:solidFill>
                <a:schemeClr val="dk1"/>
              </a:solidFill>
            </a:endParaRPr>
          </a:p>
        </p:txBody>
      </p:sp>
      <p:sp>
        <p:nvSpPr>
          <p:cNvPr id="198" name="Shape 198"/>
          <p:cNvSpPr txBox="1"/>
          <p:nvPr/>
        </p:nvSpPr>
        <p:spPr>
          <a:xfrm>
            <a:off x="5954725" y="671425"/>
            <a:ext cx="1231200" cy="273000"/>
          </a:xfrm>
          <a:prstGeom prst="rect">
            <a:avLst/>
          </a:prstGeom>
          <a:noFill/>
          <a:ln>
            <a:noFill/>
          </a:ln>
        </p:spPr>
        <p:txBody>
          <a:bodyPr spcFirstLastPara="1" wrap="square" lIns="91425" tIns="91425" rIns="91425" bIns="91425" anchor="ctr" anchorCtr="0">
            <a:noAutofit/>
          </a:bodyPr>
          <a:lstStyle/>
          <a:p>
            <a:pPr marL="0" lvl="0" indent="0" rtl="0">
              <a:lnSpc>
                <a:spcPct val="115000"/>
              </a:lnSpc>
              <a:spcBef>
                <a:spcPts val="0"/>
              </a:spcBef>
              <a:spcAft>
                <a:spcPts val="0"/>
              </a:spcAft>
              <a:buNone/>
            </a:pPr>
            <a:r>
              <a:rPr lang="en-US" sz="1600">
                <a:solidFill>
                  <a:schemeClr val="dk1"/>
                </a:solidFill>
              </a:rPr>
              <a:t>In Progress</a:t>
            </a:r>
            <a:endParaRPr sz="1600">
              <a:solidFill>
                <a:schemeClr val="dk1"/>
              </a:solidFill>
            </a:endParaRPr>
          </a:p>
        </p:txBody>
      </p:sp>
      <p:sp>
        <p:nvSpPr>
          <p:cNvPr id="199" name="Shape 199"/>
          <p:cNvSpPr txBox="1"/>
          <p:nvPr/>
        </p:nvSpPr>
        <p:spPr>
          <a:xfrm>
            <a:off x="7490600" y="649213"/>
            <a:ext cx="1588200" cy="317400"/>
          </a:xfrm>
          <a:prstGeom prst="rect">
            <a:avLst/>
          </a:prstGeom>
          <a:noFill/>
          <a:ln>
            <a:noFill/>
          </a:ln>
        </p:spPr>
        <p:txBody>
          <a:bodyPr spcFirstLastPara="1" wrap="square" lIns="91425" tIns="91425" rIns="91425" bIns="91425" anchor="ctr" anchorCtr="0">
            <a:noAutofit/>
          </a:bodyPr>
          <a:lstStyle/>
          <a:p>
            <a:pPr marL="0" lvl="0" indent="0" rtl="0">
              <a:lnSpc>
                <a:spcPct val="115000"/>
              </a:lnSpc>
              <a:spcBef>
                <a:spcPts val="0"/>
              </a:spcBef>
              <a:spcAft>
                <a:spcPts val="0"/>
              </a:spcAft>
              <a:buNone/>
            </a:pPr>
            <a:r>
              <a:rPr lang="en-US" sz="1600">
                <a:solidFill>
                  <a:schemeClr val="dk1"/>
                </a:solidFill>
              </a:rPr>
              <a:t>Not yet started</a:t>
            </a:r>
            <a:endParaRPr sz="1600">
              <a:solidFill>
                <a:schemeClr val="dk1"/>
              </a:solidFill>
            </a:endParaRPr>
          </a:p>
        </p:txBody>
      </p:sp>
      <p:pic>
        <p:nvPicPr>
          <p:cNvPr id="200" name="Shape 200"/>
          <p:cNvPicPr preferRelativeResize="0"/>
          <p:nvPr/>
        </p:nvPicPr>
        <p:blipFill>
          <a:blip r:embed="rId5">
            <a:alphaModFix/>
          </a:blip>
          <a:stretch>
            <a:fillRect/>
          </a:stretch>
        </p:blipFill>
        <p:spPr>
          <a:xfrm>
            <a:off x="8397644" y="3891073"/>
            <a:ext cx="341775" cy="317363"/>
          </a:xfrm>
          <a:prstGeom prst="rect">
            <a:avLst/>
          </a:prstGeom>
          <a:noFill/>
          <a:ln>
            <a:noFill/>
          </a:ln>
        </p:spPr>
      </p:pic>
      <p:graphicFrame>
        <p:nvGraphicFramePr>
          <p:cNvPr id="202" name="Shape 202"/>
          <p:cNvGraphicFramePr/>
          <p:nvPr>
            <p:extLst>
              <p:ext uri="{D42A27DB-BD31-4B8C-83A1-F6EECF244321}">
                <p14:modId xmlns:p14="http://schemas.microsoft.com/office/powerpoint/2010/main" val="2046829854"/>
              </p:ext>
            </p:extLst>
          </p:nvPr>
        </p:nvGraphicFramePr>
        <p:xfrm>
          <a:off x="55825" y="1217911"/>
          <a:ext cx="9022975" cy="3665273"/>
        </p:xfrm>
        <a:graphic>
          <a:graphicData uri="http://schemas.openxmlformats.org/drawingml/2006/table">
            <a:tbl>
              <a:tblPr>
                <a:noFill/>
                <a:tableStyleId>{C1334392-8520-44B8-A4C3-651CF3CF77FA}</a:tableStyleId>
              </a:tblPr>
              <a:tblGrid>
                <a:gridCol w="7614298">
                  <a:extLst>
                    <a:ext uri="{9D8B030D-6E8A-4147-A177-3AD203B41FA5}">
                      <a16:colId xmlns:a16="http://schemas.microsoft.com/office/drawing/2014/main" val="20000"/>
                    </a:ext>
                  </a:extLst>
                </a:gridCol>
                <a:gridCol w="1408677">
                  <a:extLst>
                    <a:ext uri="{9D8B030D-6E8A-4147-A177-3AD203B41FA5}">
                      <a16:colId xmlns:a16="http://schemas.microsoft.com/office/drawing/2014/main" val="20001"/>
                    </a:ext>
                  </a:extLst>
                </a:gridCol>
              </a:tblGrid>
              <a:tr h="467425">
                <a:tc gridSpan="2">
                  <a:txBody>
                    <a:bodyPr/>
                    <a:lstStyle/>
                    <a:p>
                      <a:pPr marL="0" lvl="0" indent="0" algn="ctr" rtl="0">
                        <a:spcBef>
                          <a:spcPts val="0"/>
                        </a:spcBef>
                        <a:spcAft>
                          <a:spcPts val="0"/>
                        </a:spcAft>
                        <a:buNone/>
                      </a:pPr>
                      <a:r>
                        <a:rPr lang="en-US" sz="1600" b="1">
                          <a:solidFill>
                            <a:srgbClr val="4D7021"/>
                          </a:solidFill>
                          <a:latin typeface="Arial Black"/>
                          <a:ea typeface="Arial Black"/>
                          <a:cs typeface="Arial Black"/>
                          <a:sym typeface="Arial Black"/>
                        </a:rPr>
                        <a:t>2017-2018</a:t>
                      </a:r>
                      <a:endParaRPr sz="1600" b="1">
                        <a:solidFill>
                          <a:srgbClr val="4D7021"/>
                        </a:solidFill>
                        <a:latin typeface="Arial Black"/>
                        <a:ea typeface="Arial Black"/>
                        <a:cs typeface="Arial Black"/>
                        <a:sym typeface="Arial Black"/>
                      </a:endParaRPr>
                    </a:p>
                  </a:txBody>
                  <a:tcPr marL="88900" marR="88900" marT="88900" marB="88900"/>
                </a:tc>
                <a:tc hMerge="1">
                  <a:txBody>
                    <a:bodyPr/>
                    <a:lstStyle/>
                    <a:p>
                      <a:endParaRPr lang="en-US"/>
                    </a:p>
                  </a:txBody>
                  <a:tcPr/>
                </a:tc>
                <a:extLst>
                  <a:ext uri="{0D108BD9-81ED-4DB2-BD59-A6C34878D82A}">
                    <a16:rowId xmlns:a16="http://schemas.microsoft.com/office/drawing/2014/main" val="10000"/>
                  </a:ext>
                </a:extLst>
              </a:tr>
              <a:tr h="425575">
                <a:tc>
                  <a:txBody>
                    <a:bodyPr/>
                    <a:lstStyle/>
                    <a:p>
                      <a:pPr marL="0" lvl="0" indent="0" algn="ctr" rtl="0">
                        <a:spcBef>
                          <a:spcPts val="0"/>
                        </a:spcBef>
                        <a:spcAft>
                          <a:spcPts val="0"/>
                        </a:spcAft>
                        <a:buNone/>
                      </a:pPr>
                      <a:r>
                        <a:rPr lang="en-US" b="1" i="1">
                          <a:solidFill>
                            <a:srgbClr val="4D7021"/>
                          </a:solidFill>
                          <a:latin typeface="Arial Black"/>
                          <a:ea typeface="Arial Black"/>
                          <a:cs typeface="Arial Black"/>
                          <a:sym typeface="Arial Black"/>
                        </a:rPr>
                        <a:t>Milestone Deliverable or Activity</a:t>
                      </a:r>
                      <a:endParaRPr b="1" i="1">
                        <a:solidFill>
                          <a:srgbClr val="4D7021"/>
                        </a:solidFill>
                        <a:latin typeface="Arial Black"/>
                        <a:ea typeface="Arial Black"/>
                        <a:cs typeface="Arial Black"/>
                        <a:sym typeface="Arial Black"/>
                      </a:endParaRPr>
                    </a:p>
                  </a:txBody>
                  <a:tcPr marL="88900" marR="88900" marT="88900" marB="88900">
                    <a:lnB w="9525" cap="flat" cmpd="sng">
                      <a:solidFill>
                        <a:srgbClr val="9E9E9E"/>
                      </a:solidFill>
                      <a:prstDash val="solid"/>
                      <a:round/>
                      <a:headEnd type="none" w="sm" len="sm"/>
                      <a:tailEnd type="none" w="sm" len="sm"/>
                    </a:lnB>
                  </a:tcPr>
                </a:tc>
                <a:tc>
                  <a:txBody>
                    <a:bodyPr/>
                    <a:lstStyle/>
                    <a:p>
                      <a:pPr marL="0" lvl="0" indent="0" algn="ctr" rtl="0">
                        <a:spcBef>
                          <a:spcPts val="0"/>
                        </a:spcBef>
                        <a:spcAft>
                          <a:spcPts val="0"/>
                        </a:spcAft>
                        <a:buNone/>
                      </a:pPr>
                      <a:r>
                        <a:rPr lang="en-US" b="1" i="1">
                          <a:solidFill>
                            <a:srgbClr val="4D7021"/>
                          </a:solidFill>
                          <a:latin typeface="Arial Black"/>
                          <a:ea typeface="Arial Black"/>
                          <a:cs typeface="Arial Black"/>
                          <a:sym typeface="Arial Black"/>
                        </a:rPr>
                        <a:t>Status</a:t>
                      </a:r>
                      <a:endParaRPr b="1" i="1">
                        <a:solidFill>
                          <a:srgbClr val="4D7021"/>
                        </a:solidFill>
                        <a:latin typeface="Arial Black"/>
                        <a:ea typeface="Arial Black"/>
                        <a:cs typeface="Arial Black"/>
                        <a:sym typeface="Arial Black"/>
                      </a:endParaRPr>
                    </a:p>
                  </a:txBody>
                  <a:tcPr marL="88900" marR="88900" marT="88900" marB="88900">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1"/>
                  </a:ext>
                </a:extLst>
              </a:tr>
              <a:tr h="519750">
                <a:tc>
                  <a:txBody>
                    <a:bodyPr/>
                    <a:lstStyle/>
                    <a:p>
                      <a:pPr marL="0" lvl="0" indent="0" rtl="0">
                        <a:lnSpc>
                          <a:spcPct val="107000"/>
                        </a:lnSpc>
                        <a:spcBef>
                          <a:spcPts val="400"/>
                        </a:spcBef>
                        <a:spcAft>
                          <a:spcPts val="0"/>
                        </a:spcAft>
                        <a:buNone/>
                      </a:pPr>
                      <a:r>
                        <a:rPr lang="en-US" b="1">
                          <a:solidFill>
                            <a:srgbClr val="4D7021"/>
                          </a:solidFill>
                        </a:rPr>
                        <a:t>Implement instructional leadership development plans: grant funded leadership development plan for Assistant Principals and other network structures for Principals, Aspiring and Emerging leaders</a:t>
                      </a:r>
                      <a:endParaRPr b="1">
                        <a:solidFill>
                          <a:srgbClr val="4D7021"/>
                        </a:solidFill>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endParaRPr sz="1200" b="1" dirty="0">
                        <a:solidFill>
                          <a:srgbClr val="4D7021"/>
                        </a:solidFill>
                        <a:latin typeface="Arial Narrow"/>
                        <a:ea typeface="Arial Narrow"/>
                        <a:cs typeface="Arial Narrow"/>
                        <a:sym typeface="Arial Narrow"/>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2"/>
                  </a:ext>
                </a:extLst>
              </a:tr>
              <a:tr h="540675">
                <a:tc>
                  <a:txBody>
                    <a:bodyPr/>
                    <a:lstStyle/>
                    <a:p>
                      <a:pPr marL="0" lvl="0" indent="0" rtl="0">
                        <a:lnSpc>
                          <a:spcPct val="107000"/>
                        </a:lnSpc>
                        <a:spcBef>
                          <a:spcPts val="400"/>
                        </a:spcBef>
                        <a:spcAft>
                          <a:spcPts val="0"/>
                        </a:spcAft>
                        <a:buNone/>
                      </a:pPr>
                      <a:r>
                        <a:rPr lang="en-US" sz="1600" b="1">
                          <a:solidFill>
                            <a:srgbClr val="4D7021"/>
                          </a:solidFill>
                          <a:latin typeface="Arial Narrow"/>
                          <a:ea typeface="Arial Narrow"/>
                          <a:cs typeface="Arial Narrow"/>
                          <a:sym typeface="Arial Narrow"/>
                        </a:rPr>
                        <a:t>Finalize year 1 and 2 calendar of monthly topics based on instructional leadership framework </a:t>
                      </a:r>
                      <a:endParaRPr sz="1600" b="1">
                        <a:solidFill>
                          <a:srgbClr val="4D7021"/>
                        </a:solidFill>
                        <a:latin typeface="Arial Narrow"/>
                        <a:ea typeface="Arial Narrow"/>
                        <a:cs typeface="Arial Narrow"/>
                        <a:sym typeface="Arial Narrow"/>
                      </a:endParaRPr>
                    </a:p>
                  </a:txBody>
                  <a:tcPr marL="88900" marR="88900" marT="88900" marB="88900">
                    <a:lnT w="9525" cap="flat" cmpd="sng">
                      <a:solidFill>
                        <a:srgbClr val="9E9E9E"/>
                      </a:solidFill>
                      <a:prstDash val="solid"/>
                      <a:round/>
                      <a:headEnd type="none" w="sm" len="sm"/>
                      <a:tailEnd type="none" w="sm" len="sm"/>
                    </a:lnT>
                  </a:tcPr>
                </a:tc>
                <a:tc>
                  <a:txBody>
                    <a:bodyPr/>
                    <a:lstStyle/>
                    <a:p>
                      <a:pPr marL="0" lvl="0" indent="0" rtl="0">
                        <a:spcBef>
                          <a:spcPts val="0"/>
                        </a:spcBef>
                        <a:spcAft>
                          <a:spcPts val="0"/>
                        </a:spcAft>
                        <a:buNone/>
                      </a:pPr>
                      <a:endParaRPr sz="1200" b="1">
                        <a:solidFill>
                          <a:srgbClr val="4D7021"/>
                        </a:solidFill>
                        <a:latin typeface="Arial Narrow"/>
                        <a:ea typeface="Arial Narrow"/>
                        <a:cs typeface="Arial Narrow"/>
                        <a:sym typeface="Arial Narrow"/>
                      </a:endParaRPr>
                    </a:p>
                  </a:txBody>
                  <a:tcPr marL="88900" marR="88900" marT="88900" marB="88900">
                    <a:lnT w="9525" cap="flat" cmpd="sng">
                      <a:solidFill>
                        <a:srgbClr val="9E9E9E"/>
                      </a:solidFill>
                      <a:prstDash val="solid"/>
                      <a:round/>
                      <a:headEnd type="none" w="sm" len="sm"/>
                      <a:tailEnd type="none" w="sm" len="sm"/>
                    </a:lnT>
                  </a:tcPr>
                </a:tc>
                <a:extLst>
                  <a:ext uri="{0D108BD9-81ED-4DB2-BD59-A6C34878D82A}">
                    <a16:rowId xmlns:a16="http://schemas.microsoft.com/office/drawing/2014/main" val="10003"/>
                  </a:ext>
                </a:extLst>
              </a:tr>
              <a:tr h="823225">
                <a:tc>
                  <a:txBody>
                    <a:bodyPr/>
                    <a:lstStyle/>
                    <a:p>
                      <a:pPr marL="0" lvl="0" indent="0" rtl="0">
                        <a:lnSpc>
                          <a:spcPct val="107000"/>
                        </a:lnSpc>
                        <a:spcBef>
                          <a:spcPts val="400"/>
                        </a:spcBef>
                        <a:spcAft>
                          <a:spcPts val="0"/>
                        </a:spcAft>
                        <a:buNone/>
                      </a:pPr>
                      <a:r>
                        <a:rPr lang="en-US" sz="1600" b="1">
                          <a:solidFill>
                            <a:srgbClr val="4D7021"/>
                          </a:solidFill>
                          <a:latin typeface="Arial Narrow"/>
                          <a:ea typeface="Arial Narrow"/>
                          <a:cs typeface="Arial Narrow"/>
                          <a:sym typeface="Arial Narrow"/>
                        </a:rPr>
                        <a:t>Communication to leadership participants (advanced AP, aspiring, and emerging) based on criteria for selection</a:t>
                      </a:r>
                      <a:endParaRPr sz="1600" b="1">
                        <a:solidFill>
                          <a:srgbClr val="4D7021"/>
                        </a:solidFill>
                        <a:latin typeface="Arial Narrow"/>
                        <a:ea typeface="Arial Narrow"/>
                        <a:cs typeface="Arial Narrow"/>
                        <a:sym typeface="Arial Narrow"/>
                      </a:endParaRPr>
                    </a:p>
                  </a:txBody>
                  <a:tcPr marL="88900" marR="88900" marT="88900" marB="88900"/>
                </a:tc>
                <a:tc>
                  <a:txBody>
                    <a:bodyPr/>
                    <a:lstStyle/>
                    <a:p>
                      <a:pPr marL="0" lvl="0" indent="0" rtl="0">
                        <a:spcBef>
                          <a:spcPts val="0"/>
                        </a:spcBef>
                        <a:spcAft>
                          <a:spcPts val="0"/>
                        </a:spcAft>
                        <a:buNone/>
                      </a:pPr>
                      <a:endParaRPr sz="1200" b="1">
                        <a:solidFill>
                          <a:srgbClr val="4D7021"/>
                        </a:solidFill>
                        <a:latin typeface="Arial Narrow"/>
                        <a:ea typeface="Arial Narrow"/>
                        <a:cs typeface="Arial Narrow"/>
                        <a:sym typeface="Arial Narrow"/>
                      </a:endParaRPr>
                    </a:p>
                  </a:txBody>
                  <a:tcPr marL="88900" marR="88900" marT="88900" marB="88900"/>
                </a:tc>
                <a:extLst>
                  <a:ext uri="{0D108BD9-81ED-4DB2-BD59-A6C34878D82A}">
                    <a16:rowId xmlns:a16="http://schemas.microsoft.com/office/drawing/2014/main" val="10004"/>
                  </a:ext>
                </a:extLst>
              </a:tr>
              <a:tr h="540675">
                <a:tc>
                  <a:txBody>
                    <a:bodyPr/>
                    <a:lstStyle/>
                    <a:p>
                      <a:pPr marL="0" lvl="0" indent="0" rtl="0">
                        <a:lnSpc>
                          <a:spcPct val="107000"/>
                        </a:lnSpc>
                        <a:spcBef>
                          <a:spcPts val="400"/>
                        </a:spcBef>
                        <a:spcAft>
                          <a:spcPts val="0"/>
                        </a:spcAft>
                        <a:buNone/>
                      </a:pPr>
                      <a:r>
                        <a:rPr lang="en-US" sz="1600" b="1">
                          <a:solidFill>
                            <a:srgbClr val="4D7021"/>
                          </a:solidFill>
                          <a:latin typeface="Arial Narrow"/>
                          <a:ea typeface="Arial Narrow"/>
                          <a:cs typeface="Arial Narrow"/>
                          <a:sym typeface="Arial Narrow"/>
                        </a:rPr>
                        <a:t>Purchase and distribution of resources for sessions and modules in year 2</a:t>
                      </a:r>
                      <a:endParaRPr sz="1600" b="1">
                        <a:solidFill>
                          <a:srgbClr val="4D7021"/>
                        </a:solidFill>
                        <a:latin typeface="Arial Narrow"/>
                        <a:ea typeface="Arial Narrow"/>
                        <a:cs typeface="Arial Narrow"/>
                        <a:sym typeface="Arial Narrow"/>
                      </a:endParaRPr>
                    </a:p>
                  </a:txBody>
                  <a:tcPr marL="88900" marR="88900" marT="88900" marB="88900"/>
                </a:tc>
                <a:tc>
                  <a:txBody>
                    <a:bodyPr/>
                    <a:lstStyle/>
                    <a:p>
                      <a:pPr marL="0" lvl="0" indent="0" rtl="0">
                        <a:spcBef>
                          <a:spcPts val="0"/>
                        </a:spcBef>
                        <a:spcAft>
                          <a:spcPts val="0"/>
                        </a:spcAft>
                        <a:buNone/>
                      </a:pPr>
                      <a:endParaRPr sz="1200" b="1" dirty="0">
                        <a:solidFill>
                          <a:srgbClr val="4D7021"/>
                        </a:solidFill>
                        <a:latin typeface="Arial Narrow"/>
                        <a:ea typeface="Arial Narrow"/>
                        <a:cs typeface="Arial Narrow"/>
                        <a:sym typeface="Arial Narrow"/>
                      </a:endParaRPr>
                    </a:p>
                  </a:txBody>
                  <a:tcPr marL="88900" marR="88900" marT="88900" marB="88900"/>
                </a:tc>
                <a:extLst>
                  <a:ext uri="{0D108BD9-81ED-4DB2-BD59-A6C34878D82A}">
                    <a16:rowId xmlns:a16="http://schemas.microsoft.com/office/drawing/2014/main" val="10005"/>
                  </a:ext>
                </a:extLst>
              </a:tr>
            </a:tbl>
          </a:graphicData>
        </a:graphic>
      </p:graphicFrame>
      <p:pic>
        <p:nvPicPr>
          <p:cNvPr id="203" name="Shape 203"/>
          <p:cNvPicPr preferRelativeResize="0"/>
          <p:nvPr/>
        </p:nvPicPr>
        <p:blipFill>
          <a:blip r:embed="rId5">
            <a:alphaModFix/>
          </a:blip>
          <a:stretch>
            <a:fillRect/>
          </a:stretch>
        </p:blipFill>
        <p:spPr>
          <a:xfrm>
            <a:off x="8397644" y="4526783"/>
            <a:ext cx="341775" cy="317363"/>
          </a:xfrm>
          <a:prstGeom prst="rect">
            <a:avLst/>
          </a:prstGeom>
          <a:noFill/>
          <a:ln>
            <a:noFill/>
          </a:ln>
        </p:spPr>
      </p:pic>
      <p:pic>
        <p:nvPicPr>
          <p:cNvPr id="16" name="Shape 195">
            <a:extLst>
              <a:ext uri="{FF2B5EF4-FFF2-40B4-BE49-F238E27FC236}">
                <a16:creationId xmlns:a16="http://schemas.microsoft.com/office/drawing/2014/main" id="{29FD3B03-C6EC-4B72-85D4-EBF542342753}"/>
              </a:ext>
            </a:extLst>
          </p:cNvPr>
          <p:cNvPicPr preferRelativeResize="0"/>
          <p:nvPr/>
        </p:nvPicPr>
        <p:blipFill>
          <a:blip r:embed="rId4">
            <a:alphaModFix/>
          </a:blip>
          <a:stretch>
            <a:fillRect/>
          </a:stretch>
        </p:blipFill>
        <p:spPr>
          <a:xfrm>
            <a:off x="8391987" y="2372508"/>
            <a:ext cx="400050" cy="371475"/>
          </a:xfrm>
          <a:prstGeom prst="rect">
            <a:avLst/>
          </a:prstGeom>
          <a:noFill/>
          <a:ln>
            <a:noFill/>
          </a:ln>
        </p:spPr>
      </p:pic>
      <p:pic>
        <p:nvPicPr>
          <p:cNvPr id="17" name="Shape 195">
            <a:extLst>
              <a:ext uri="{FF2B5EF4-FFF2-40B4-BE49-F238E27FC236}">
                <a16:creationId xmlns:a16="http://schemas.microsoft.com/office/drawing/2014/main" id="{F49375E3-6C7E-46FD-911A-D4ECF26798B3}"/>
              </a:ext>
            </a:extLst>
          </p:cNvPr>
          <p:cNvPicPr preferRelativeResize="0"/>
          <p:nvPr/>
        </p:nvPicPr>
        <p:blipFill>
          <a:blip r:embed="rId4">
            <a:alphaModFix/>
          </a:blip>
          <a:stretch>
            <a:fillRect/>
          </a:stretch>
        </p:blipFill>
        <p:spPr>
          <a:xfrm>
            <a:off x="8394067" y="3128036"/>
            <a:ext cx="400050" cy="371475"/>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209" name="Shape 209"/>
          <p:cNvSpPr txBox="1">
            <a:spLocks noGrp="1"/>
          </p:cNvSpPr>
          <p:nvPr>
            <p:ph type="title"/>
          </p:nvPr>
        </p:nvSpPr>
        <p:spPr>
          <a:xfrm>
            <a:off x="479425" y="304800"/>
            <a:ext cx="2444400" cy="857400"/>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3200" b="0" i="0" u="none" strike="noStrike" cap="none">
                <a:solidFill>
                  <a:srgbClr val="4F6228"/>
                </a:solidFill>
                <a:latin typeface="Arial Black"/>
                <a:ea typeface="Arial Black"/>
                <a:cs typeface="Arial Black"/>
                <a:sym typeface="Arial Black"/>
              </a:rPr>
              <a:t>TIMELINE</a:t>
            </a:r>
            <a:endParaRPr/>
          </a:p>
        </p:txBody>
      </p:sp>
      <p:sp>
        <p:nvSpPr>
          <p:cNvPr id="210" name="Shape 210"/>
          <p:cNvSpPr txBox="1">
            <a:spLocks noGrp="1"/>
          </p:cNvSpPr>
          <p:nvPr>
            <p:ph type="ftr" idx="11"/>
          </p:nvPr>
        </p:nvSpPr>
        <p:spPr>
          <a:xfrm>
            <a:off x="5554663" y="4783138"/>
            <a:ext cx="2895600" cy="27300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r>
              <a:rPr lang="en-US" sz="900" b="0" i="0" u="none" strike="noStrike" cap="none">
                <a:solidFill>
                  <a:srgbClr val="888888"/>
                </a:solidFill>
                <a:latin typeface="Arial"/>
                <a:ea typeface="Arial"/>
                <a:cs typeface="Arial"/>
                <a:sym typeface="Arial"/>
              </a:rPr>
              <a:t>www.ucps.k12.nc.us </a:t>
            </a:r>
            <a:endParaRPr sz="900" b="0" i="0" u="none" strike="noStrike" cap="none">
              <a:solidFill>
                <a:srgbClr val="888888"/>
              </a:solidFill>
              <a:latin typeface="Arial"/>
              <a:ea typeface="Arial"/>
              <a:cs typeface="Arial"/>
              <a:sym typeface="Arial"/>
            </a:endParaRPr>
          </a:p>
        </p:txBody>
      </p:sp>
      <p:sp>
        <p:nvSpPr>
          <p:cNvPr id="211" name="Shape 211"/>
          <p:cNvSpPr txBox="1">
            <a:spLocks noGrp="1"/>
          </p:cNvSpPr>
          <p:nvPr>
            <p:ph type="sldNum" idx="12"/>
          </p:nvPr>
        </p:nvSpPr>
        <p:spPr>
          <a:xfrm>
            <a:off x="6553200" y="4767263"/>
            <a:ext cx="2133600" cy="274500"/>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None/>
            </a:pPr>
            <a:fld id="{00000000-1234-1234-1234-123412341234}" type="slidenum">
              <a:rPr lang="en-US" sz="900" b="1" i="1" u="none" strike="noStrike" cap="none">
                <a:solidFill>
                  <a:srgbClr val="D9D9D9"/>
                </a:solidFill>
                <a:latin typeface="Arial Black"/>
                <a:ea typeface="Arial Black"/>
                <a:cs typeface="Arial Black"/>
                <a:sym typeface="Arial Black"/>
              </a:rPr>
              <a:t>11</a:t>
            </a:fld>
            <a:endParaRPr sz="900" b="1" i="1" u="none" strike="noStrike" cap="none">
              <a:solidFill>
                <a:srgbClr val="D9D9D9"/>
              </a:solidFill>
              <a:latin typeface="Arial Black"/>
              <a:ea typeface="Arial Black"/>
              <a:cs typeface="Arial Black"/>
              <a:sym typeface="Arial Black"/>
            </a:endParaRPr>
          </a:p>
        </p:txBody>
      </p:sp>
      <p:pic>
        <p:nvPicPr>
          <p:cNvPr id="212" name="Shape 212"/>
          <p:cNvPicPr preferRelativeResize="0"/>
          <p:nvPr/>
        </p:nvPicPr>
        <p:blipFill>
          <a:blip r:embed="rId3">
            <a:alphaModFix/>
          </a:blip>
          <a:stretch>
            <a:fillRect/>
          </a:stretch>
        </p:blipFill>
        <p:spPr>
          <a:xfrm>
            <a:off x="3960525" y="622163"/>
            <a:ext cx="400050" cy="371475"/>
          </a:xfrm>
          <a:prstGeom prst="rect">
            <a:avLst/>
          </a:prstGeom>
          <a:noFill/>
          <a:ln>
            <a:noFill/>
          </a:ln>
        </p:spPr>
      </p:pic>
      <p:pic>
        <p:nvPicPr>
          <p:cNvPr id="213" name="Shape 213"/>
          <p:cNvPicPr preferRelativeResize="0"/>
          <p:nvPr/>
        </p:nvPicPr>
        <p:blipFill>
          <a:blip r:embed="rId4">
            <a:alphaModFix/>
          </a:blip>
          <a:stretch>
            <a:fillRect/>
          </a:stretch>
        </p:blipFill>
        <p:spPr>
          <a:xfrm>
            <a:off x="5554675" y="622175"/>
            <a:ext cx="400050" cy="371475"/>
          </a:xfrm>
          <a:prstGeom prst="rect">
            <a:avLst/>
          </a:prstGeom>
          <a:noFill/>
          <a:ln>
            <a:noFill/>
          </a:ln>
        </p:spPr>
      </p:pic>
      <p:pic>
        <p:nvPicPr>
          <p:cNvPr id="214" name="Shape 214"/>
          <p:cNvPicPr preferRelativeResize="0"/>
          <p:nvPr/>
        </p:nvPicPr>
        <p:blipFill>
          <a:blip r:embed="rId5">
            <a:alphaModFix/>
          </a:blip>
          <a:stretch>
            <a:fillRect/>
          </a:stretch>
        </p:blipFill>
        <p:spPr>
          <a:xfrm>
            <a:off x="7148813" y="649238"/>
            <a:ext cx="341775" cy="317363"/>
          </a:xfrm>
          <a:prstGeom prst="rect">
            <a:avLst/>
          </a:prstGeom>
          <a:noFill/>
          <a:ln>
            <a:noFill/>
          </a:ln>
        </p:spPr>
      </p:pic>
      <p:sp>
        <p:nvSpPr>
          <p:cNvPr id="215" name="Shape 215"/>
          <p:cNvSpPr txBox="1"/>
          <p:nvPr/>
        </p:nvSpPr>
        <p:spPr>
          <a:xfrm>
            <a:off x="4323525" y="671425"/>
            <a:ext cx="1231200" cy="273000"/>
          </a:xfrm>
          <a:prstGeom prst="rect">
            <a:avLst/>
          </a:prstGeom>
          <a:noFill/>
          <a:ln>
            <a:noFill/>
          </a:ln>
        </p:spPr>
        <p:txBody>
          <a:bodyPr spcFirstLastPara="1" wrap="square" lIns="91425" tIns="91425" rIns="91425" bIns="91425" anchor="ctr" anchorCtr="0">
            <a:noAutofit/>
          </a:bodyPr>
          <a:lstStyle/>
          <a:p>
            <a:pPr marL="0" lvl="0" indent="0" rtl="0">
              <a:lnSpc>
                <a:spcPct val="115000"/>
              </a:lnSpc>
              <a:spcBef>
                <a:spcPts val="0"/>
              </a:spcBef>
              <a:spcAft>
                <a:spcPts val="0"/>
              </a:spcAft>
              <a:buNone/>
            </a:pPr>
            <a:r>
              <a:rPr lang="en-US" sz="1600">
                <a:solidFill>
                  <a:schemeClr val="dk1"/>
                </a:solidFill>
              </a:rPr>
              <a:t>Completed</a:t>
            </a:r>
            <a:endParaRPr sz="1600">
              <a:solidFill>
                <a:schemeClr val="dk1"/>
              </a:solidFill>
            </a:endParaRPr>
          </a:p>
        </p:txBody>
      </p:sp>
      <p:sp>
        <p:nvSpPr>
          <p:cNvPr id="216" name="Shape 216"/>
          <p:cNvSpPr txBox="1"/>
          <p:nvPr/>
        </p:nvSpPr>
        <p:spPr>
          <a:xfrm>
            <a:off x="5954725" y="671425"/>
            <a:ext cx="1231200" cy="273000"/>
          </a:xfrm>
          <a:prstGeom prst="rect">
            <a:avLst/>
          </a:prstGeom>
          <a:noFill/>
          <a:ln>
            <a:noFill/>
          </a:ln>
        </p:spPr>
        <p:txBody>
          <a:bodyPr spcFirstLastPara="1" wrap="square" lIns="91425" tIns="91425" rIns="91425" bIns="91425" anchor="ctr" anchorCtr="0">
            <a:noAutofit/>
          </a:bodyPr>
          <a:lstStyle/>
          <a:p>
            <a:pPr marL="0" lvl="0" indent="0" rtl="0">
              <a:lnSpc>
                <a:spcPct val="115000"/>
              </a:lnSpc>
              <a:spcBef>
                <a:spcPts val="0"/>
              </a:spcBef>
              <a:spcAft>
                <a:spcPts val="0"/>
              </a:spcAft>
              <a:buNone/>
            </a:pPr>
            <a:r>
              <a:rPr lang="en-US" sz="1600">
                <a:solidFill>
                  <a:schemeClr val="dk1"/>
                </a:solidFill>
              </a:rPr>
              <a:t>In Progress</a:t>
            </a:r>
            <a:endParaRPr sz="1600">
              <a:solidFill>
                <a:schemeClr val="dk1"/>
              </a:solidFill>
            </a:endParaRPr>
          </a:p>
        </p:txBody>
      </p:sp>
      <p:sp>
        <p:nvSpPr>
          <p:cNvPr id="217" name="Shape 217"/>
          <p:cNvSpPr txBox="1"/>
          <p:nvPr/>
        </p:nvSpPr>
        <p:spPr>
          <a:xfrm>
            <a:off x="7490600" y="649213"/>
            <a:ext cx="1588200" cy="317400"/>
          </a:xfrm>
          <a:prstGeom prst="rect">
            <a:avLst/>
          </a:prstGeom>
          <a:noFill/>
          <a:ln>
            <a:noFill/>
          </a:ln>
        </p:spPr>
        <p:txBody>
          <a:bodyPr spcFirstLastPara="1" wrap="square" lIns="91425" tIns="91425" rIns="91425" bIns="91425" anchor="ctr" anchorCtr="0">
            <a:noAutofit/>
          </a:bodyPr>
          <a:lstStyle/>
          <a:p>
            <a:pPr marL="0" lvl="0" indent="0" rtl="0">
              <a:lnSpc>
                <a:spcPct val="115000"/>
              </a:lnSpc>
              <a:spcBef>
                <a:spcPts val="0"/>
              </a:spcBef>
              <a:spcAft>
                <a:spcPts val="0"/>
              </a:spcAft>
              <a:buNone/>
            </a:pPr>
            <a:r>
              <a:rPr lang="en-US" sz="1600">
                <a:solidFill>
                  <a:schemeClr val="dk1"/>
                </a:solidFill>
              </a:rPr>
              <a:t>Not yet started</a:t>
            </a:r>
            <a:endParaRPr sz="1600">
              <a:solidFill>
                <a:schemeClr val="dk1"/>
              </a:solidFill>
            </a:endParaRPr>
          </a:p>
        </p:txBody>
      </p:sp>
      <p:pic>
        <p:nvPicPr>
          <p:cNvPr id="218" name="Shape 218"/>
          <p:cNvPicPr preferRelativeResize="0"/>
          <p:nvPr/>
        </p:nvPicPr>
        <p:blipFill>
          <a:blip r:embed="rId5">
            <a:alphaModFix/>
          </a:blip>
          <a:stretch>
            <a:fillRect/>
          </a:stretch>
        </p:blipFill>
        <p:spPr>
          <a:xfrm>
            <a:off x="8113813" y="2716200"/>
            <a:ext cx="341775" cy="317363"/>
          </a:xfrm>
          <a:prstGeom prst="rect">
            <a:avLst/>
          </a:prstGeom>
          <a:noFill/>
          <a:ln>
            <a:noFill/>
          </a:ln>
        </p:spPr>
      </p:pic>
      <p:pic>
        <p:nvPicPr>
          <p:cNvPr id="219" name="Shape 219"/>
          <p:cNvPicPr preferRelativeResize="0"/>
          <p:nvPr/>
        </p:nvPicPr>
        <p:blipFill>
          <a:blip r:embed="rId5">
            <a:alphaModFix/>
          </a:blip>
          <a:stretch>
            <a:fillRect/>
          </a:stretch>
        </p:blipFill>
        <p:spPr>
          <a:xfrm>
            <a:off x="8113800" y="2011300"/>
            <a:ext cx="341775" cy="317363"/>
          </a:xfrm>
          <a:prstGeom prst="rect">
            <a:avLst/>
          </a:prstGeom>
          <a:noFill/>
          <a:ln>
            <a:noFill/>
          </a:ln>
        </p:spPr>
      </p:pic>
      <p:graphicFrame>
        <p:nvGraphicFramePr>
          <p:cNvPr id="220" name="Shape 220"/>
          <p:cNvGraphicFramePr/>
          <p:nvPr/>
        </p:nvGraphicFramePr>
        <p:xfrm>
          <a:off x="83800" y="1059175"/>
          <a:ext cx="8688200" cy="3966325"/>
        </p:xfrm>
        <a:graphic>
          <a:graphicData uri="http://schemas.openxmlformats.org/drawingml/2006/table">
            <a:tbl>
              <a:tblPr>
                <a:noFill/>
                <a:tableStyleId>{7BC832C3-460B-4171-9DFA-43AA7802D513}</a:tableStyleId>
              </a:tblPr>
              <a:tblGrid>
                <a:gridCol w="7680700">
                  <a:extLst>
                    <a:ext uri="{9D8B030D-6E8A-4147-A177-3AD203B41FA5}">
                      <a16:colId xmlns:a16="http://schemas.microsoft.com/office/drawing/2014/main" val="20000"/>
                    </a:ext>
                  </a:extLst>
                </a:gridCol>
                <a:gridCol w="1007500">
                  <a:extLst>
                    <a:ext uri="{9D8B030D-6E8A-4147-A177-3AD203B41FA5}">
                      <a16:colId xmlns:a16="http://schemas.microsoft.com/office/drawing/2014/main" val="20001"/>
                    </a:ext>
                  </a:extLst>
                </a:gridCol>
              </a:tblGrid>
              <a:tr h="389250">
                <a:tc gridSpan="2">
                  <a:txBody>
                    <a:bodyPr/>
                    <a:lstStyle/>
                    <a:p>
                      <a:pPr marL="0" lvl="0" indent="0" algn="ctr" rtl="0">
                        <a:spcBef>
                          <a:spcPts val="0"/>
                        </a:spcBef>
                        <a:spcAft>
                          <a:spcPts val="0"/>
                        </a:spcAft>
                        <a:buNone/>
                      </a:pPr>
                      <a:r>
                        <a:rPr lang="en-US" sz="1600" b="1">
                          <a:solidFill>
                            <a:srgbClr val="4D7021"/>
                          </a:solidFill>
                          <a:latin typeface="Arial Black"/>
                          <a:ea typeface="Arial Black"/>
                          <a:cs typeface="Arial Black"/>
                          <a:sym typeface="Arial Black"/>
                        </a:rPr>
                        <a:t>2018-2019</a:t>
                      </a:r>
                      <a:endParaRPr sz="1600" b="1">
                        <a:solidFill>
                          <a:srgbClr val="4D7021"/>
                        </a:solidFill>
                        <a:latin typeface="Arial Black"/>
                        <a:ea typeface="Arial Black"/>
                        <a:cs typeface="Arial Black"/>
                        <a:sym typeface="Arial Black"/>
                      </a:endParaRPr>
                    </a:p>
                  </a:txBody>
                  <a:tcPr marL="91425" marR="91425" marT="91425" marB="91425"/>
                </a:tc>
                <a:tc hMerge="1">
                  <a:txBody>
                    <a:bodyPr/>
                    <a:lstStyle/>
                    <a:p>
                      <a:endParaRPr lang="en-US"/>
                    </a:p>
                  </a:txBody>
                  <a:tcPr/>
                </a:tc>
                <a:extLst>
                  <a:ext uri="{0D108BD9-81ED-4DB2-BD59-A6C34878D82A}">
                    <a16:rowId xmlns:a16="http://schemas.microsoft.com/office/drawing/2014/main" val="10000"/>
                  </a:ext>
                </a:extLst>
              </a:tr>
              <a:tr h="354800">
                <a:tc>
                  <a:txBody>
                    <a:bodyPr/>
                    <a:lstStyle/>
                    <a:p>
                      <a:pPr marL="0" lvl="0" indent="0" algn="ctr" rtl="0">
                        <a:spcBef>
                          <a:spcPts val="0"/>
                        </a:spcBef>
                        <a:spcAft>
                          <a:spcPts val="0"/>
                        </a:spcAft>
                        <a:buNone/>
                      </a:pPr>
                      <a:r>
                        <a:rPr lang="en-US" b="1" i="1">
                          <a:solidFill>
                            <a:srgbClr val="4D7021"/>
                          </a:solidFill>
                          <a:latin typeface="Arial Black"/>
                          <a:ea typeface="Arial Black"/>
                          <a:cs typeface="Arial Black"/>
                          <a:sym typeface="Arial Black"/>
                        </a:rPr>
                        <a:t>Milestone Deliverable or Activity</a:t>
                      </a:r>
                      <a:endParaRPr b="1" i="1">
                        <a:solidFill>
                          <a:srgbClr val="4D7021"/>
                        </a:solidFill>
                        <a:latin typeface="Arial Black"/>
                        <a:ea typeface="Arial Black"/>
                        <a:cs typeface="Arial Black"/>
                        <a:sym typeface="Arial Black"/>
                      </a:endParaRPr>
                    </a:p>
                  </a:txBody>
                  <a:tcPr marL="91425" marR="91425" marT="91425" marB="91425"/>
                </a:tc>
                <a:tc>
                  <a:txBody>
                    <a:bodyPr/>
                    <a:lstStyle/>
                    <a:p>
                      <a:pPr marL="0" lvl="0" indent="0" algn="ctr" rtl="0">
                        <a:spcBef>
                          <a:spcPts val="0"/>
                        </a:spcBef>
                        <a:spcAft>
                          <a:spcPts val="0"/>
                        </a:spcAft>
                        <a:buNone/>
                      </a:pPr>
                      <a:r>
                        <a:rPr lang="en-US" b="1" i="1">
                          <a:solidFill>
                            <a:srgbClr val="4D7021"/>
                          </a:solidFill>
                          <a:latin typeface="Arial Black"/>
                          <a:ea typeface="Arial Black"/>
                          <a:cs typeface="Arial Black"/>
                          <a:sym typeface="Arial Black"/>
                        </a:rPr>
                        <a:t>Status</a:t>
                      </a:r>
                      <a:endParaRPr b="1" i="1">
                        <a:solidFill>
                          <a:srgbClr val="4D7021"/>
                        </a:solidFill>
                        <a:latin typeface="Arial Black"/>
                        <a:ea typeface="Arial Black"/>
                        <a:cs typeface="Arial Black"/>
                        <a:sym typeface="Arial Black"/>
                      </a:endParaRPr>
                    </a:p>
                  </a:txBody>
                  <a:tcPr marL="91425" marR="91425" marT="91425" marB="91425"/>
                </a:tc>
                <a:extLst>
                  <a:ext uri="{0D108BD9-81ED-4DB2-BD59-A6C34878D82A}">
                    <a16:rowId xmlns:a16="http://schemas.microsoft.com/office/drawing/2014/main" val="10001"/>
                  </a:ext>
                </a:extLst>
              </a:tr>
              <a:tr h="647625">
                <a:tc>
                  <a:txBody>
                    <a:bodyPr/>
                    <a:lstStyle/>
                    <a:p>
                      <a:pPr marL="0" lvl="0" indent="0" rtl="0">
                        <a:spcBef>
                          <a:spcPts val="200"/>
                        </a:spcBef>
                        <a:spcAft>
                          <a:spcPts val="200"/>
                        </a:spcAft>
                        <a:buNone/>
                      </a:pPr>
                      <a:r>
                        <a:rPr lang="en-US" b="1">
                          <a:solidFill>
                            <a:srgbClr val="4D7021"/>
                          </a:solidFill>
                        </a:rPr>
                        <a:t>Create canvas page to archive framework, practices, habits, processes, and professional tools.</a:t>
                      </a:r>
                      <a:endParaRPr b="1">
                        <a:solidFill>
                          <a:srgbClr val="4D7021"/>
                        </a:solidFill>
                      </a:endParaRPr>
                    </a:p>
                  </a:txBody>
                  <a:tcPr marL="91425" marR="91425" marT="91425" marB="91425"/>
                </a:tc>
                <a:tc>
                  <a:txBody>
                    <a:bodyPr/>
                    <a:lstStyle/>
                    <a:p>
                      <a:pPr marL="0" lvl="0" indent="0" rtl="0">
                        <a:spcBef>
                          <a:spcPts val="0"/>
                        </a:spcBef>
                        <a:spcAft>
                          <a:spcPts val="0"/>
                        </a:spcAft>
                        <a:buNone/>
                      </a:pPr>
                      <a:endParaRPr sz="1200" b="1">
                        <a:solidFill>
                          <a:srgbClr val="4D7021"/>
                        </a:solidFill>
                        <a:latin typeface="Arial Narrow"/>
                        <a:ea typeface="Arial Narrow"/>
                        <a:cs typeface="Arial Narrow"/>
                        <a:sym typeface="Arial Narrow"/>
                      </a:endParaRPr>
                    </a:p>
                  </a:txBody>
                  <a:tcPr marL="91425" marR="91425" marT="91425" marB="91425"/>
                </a:tc>
                <a:extLst>
                  <a:ext uri="{0D108BD9-81ED-4DB2-BD59-A6C34878D82A}">
                    <a16:rowId xmlns:a16="http://schemas.microsoft.com/office/drawing/2014/main" val="10002"/>
                  </a:ext>
                </a:extLst>
              </a:tr>
              <a:tr h="914625">
                <a:tc>
                  <a:txBody>
                    <a:bodyPr/>
                    <a:lstStyle/>
                    <a:p>
                      <a:pPr marL="0" lvl="0" indent="0" rtl="0">
                        <a:lnSpc>
                          <a:spcPct val="107000"/>
                        </a:lnSpc>
                        <a:spcBef>
                          <a:spcPts val="400"/>
                        </a:spcBef>
                        <a:spcAft>
                          <a:spcPts val="0"/>
                        </a:spcAft>
                        <a:buNone/>
                      </a:pPr>
                      <a:r>
                        <a:rPr lang="en-US" b="1">
                          <a:solidFill>
                            <a:srgbClr val="4D7021"/>
                          </a:solidFill>
                        </a:rPr>
                        <a:t>Implement instructional leadership development plans: grant funded leadership development plan for Assistant Principals and other network structures for Principals, Aspiring and Emerging leaders</a:t>
                      </a:r>
                      <a:endParaRPr b="1">
                        <a:solidFill>
                          <a:srgbClr val="4D7021"/>
                        </a:solidFill>
                      </a:endParaRPr>
                    </a:p>
                  </a:txBody>
                  <a:tcPr marL="91425" marR="91425" marT="91425" marB="91425"/>
                </a:tc>
                <a:tc>
                  <a:txBody>
                    <a:bodyPr/>
                    <a:lstStyle/>
                    <a:p>
                      <a:pPr marL="0" lvl="0" indent="0" rtl="0">
                        <a:spcBef>
                          <a:spcPts val="0"/>
                        </a:spcBef>
                        <a:spcAft>
                          <a:spcPts val="0"/>
                        </a:spcAft>
                        <a:buNone/>
                      </a:pPr>
                      <a:endParaRPr sz="1200" b="1">
                        <a:solidFill>
                          <a:srgbClr val="4D7021"/>
                        </a:solidFill>
                        <a:latin typeface="Arial Narrow"/>
                        <a:ea typeface="Arial Narrow"/>
                        <a:cs typeface="Arial Narrow"/>
                        <a:sym typeface="Arial Narrow"/>
                      </a:endParaRPr>
                    </a:p>
                  </a:txBody>
                  <a:tcPr marL="91425" marR="91425" marT="91425" marB="91425"/>
                </a:tc>
                <a:extLst>
                  <a:ext uri="{0D108BD9-81ED-4DB2-BD59-A6C34878D82A}">
                    <a16:rowId xmlns:a16="http://schemas.microsoft.com/office/drawing/2014/main" val="10003"/>
                  </a:ext>
                </a:extLst>
              </a:tr>
              <a:tr h="682075">
                <a:tc>
                  <a:txBody>
                    <a:bodyPr/>
                    <a:lstStyle/>
                    <a:p>
                      <a:pPr marL="0" lvl="0" indent="0" rtl="0">
                        <a:lnSpc>
                          <a:spcPct val="107000"/>
                        </a:lnSpc>
                        <a:spcBef>
                          <a:spcPts val="400"/>
                        </a:spcBef>
                        <a:spcAft>
                          <a:spcPts val="0"/>
                        </a:spcAft>
                        <a:buNone/>
                      </a:pPr>
                      <a:r>
                        <a:rPr lang="en-US" b="1">
                          <a:solidFill>
                            <a:srgbClr val="4D7021"/>
                          </a:solidFill>
                        </a:rPr>
                        <a:t>Implement continuous improvement model (Collaboration between departments, monthly feedback)</a:t>
                      </a:r>
                      <a:endParaRPr b="1">
                        <a:solidFill>
                          <a:srgbClr val="4D7021"/>
                        </a:solidFill>
                        <a:latin typeface="Arial Narrow"/>
                        <a:ea typeface="Arial Narrow"/>
                        <a:cs typeface="Arial Narrow"/>
                        <a:sym typeface="Arial Narrow"/>
                      </a:endParaRPr>
                    </a:p>
                  </a:txBody>
                  <a:tcPr marL="91425" marR="91425" marT="91425" marB="91425"/>
                </a:tc>
                <a:tc>
                  <a:txBody>
                    <a:bodyPr/>
                    <a:lstStyle/>
                    <a:p>
                      <a:pPr marL="0" lvl="0" indent="0" rtl="0">
                        <a:spcBef>
                          <a:spcPts val="0"/>
                        </a:spcBef>
                        <a:spcAft>
                          <a:spcPts val="0"/>
                        </a:spcAft>
                        <a:buNone/>
                      </a:pPr>
                      <a:endParaRPr sz="1200" b="1">
                        <a:solidFill>
                          <a:srgbClr val="4D7021"/>
                        </a:solidFill>
                        <a:latin typeface="Arial Narrow"/>
                        <a:ea typeface="Arial Narrow"/>
                        <a:cs typeface="Arial Narrow"/>
                        <a:sym typeface="Arial Narrow"/>
                      </a:endParaRPr>
                    </a:p>
                  </a:txBody>
                  <a:tcPr marL="91425" marR="91425" marT="91425" marB="91425"/>
                </a:tc>
                <a:extLst>
                  <a:ext uri="{0D108BD9-81ED-4DB2-BD59-A6C34878D82A}">
                    <a16:rowId xmlns:a16="http://schemas.microsoft.com/office/drawing/2014/main" val="10004"/>
                  </a:ext>
                </a:extLst>
              </a:tr>
              <a:tr h="449550">
                <a:tc>
                  <a:txBody>
                    <a:bodyPr/>
                    <a:lstStyle/>
                    <a:p>
                      <a:pPr marL="0" lvl="0" indent="0" rtl="0">
                        <a:lnSpc>
                          <a:spcPct val="107000"/>
                        </a:lnSpc>
                        <a:spcBef>
                          <a:spcPts val="400"/>
                        </a:spcBef>
                        <a:spcAft>
                          <a:spcPts val="0"/>
                        </a:spcAft>
                        <a:buNone/>
                      </a:pPr>
                      <a:r>
                        <a:rPr lang="en-US" b="1">
                          <a:solidFill>
                            <a:srgbClr val="4D7021"/>
                          </a:solidFill>
                        </a:rPr>
                        <a:t>Evaluation rubrics and metrics (candidate quality)</a:t>
                      </a:r>
                      <a:endParaRPr b="1">
                        <a:solidFill>
                          <a:srgbClr val="4D7021"/>
                        </a:solidFill>
                      </a:endParaRPr>
                    </a:p>
                  </a:txBody>
                  <a:tcPr marL="91425" marR="91425" marT="91425" marB="91425"/>
                </a:tc>
                <a:tc>
                  <a:txBody>
                    <a:bodyPr/>
                    <a:lstStyle/>
                    <a:p>
                      <a:pPr marL="0" lvl="0" indent="0" rtl="0">
                        <a:spcBef>
                          <a:spcPts val="0"/>
                        </a:spcBef>
                        <a:spcAft>
                          <a:spcPts val="0"/>
                        </a:spcAft>
                        <a:buNone/>
                      </a:pPr>
                      <a:endParaRPr sz="1200" b="1">
                        <a:solidFill>
                          <a:srgbClr val="4D7021"/>
                        </a:solidFill>
                        <a:latin typeface="Arial Narrow"/>
                        <a:ea typeface="Arial Narrow"/>
                        <a:cs typeface="Arial Narrow"/>
                        <a:sym typeface="Arial Narrow"/>
                      </a:endParaRPr>
                    </a:p>
                  </a:txBody>
                  <a:tcPr marL="91425" marR="91425" marT="91425" marB="91425"/>
                </a:tc>
                <a:extLst>
                  <a:ext uri="{0D108BD9-81ED-4DB2-BD59-A6C34878D82A}">
                    <a16:rowId xmlns:a16="http://schemas.microsoft.com/office/drawing/2014/main" val="10005"/>
                  </a:ext>
                </a:extLst>
              </a:tr>
              <a:tr h="449550">
                <a:tc>
                  <a:txBody>
                    <a:bodyPr/>
                    <a:lstStyle/>
                    <a:p>
                      <a:pPr marL="0" lvl="0" indent="0" rtl="0">
                        <a:lnSpc>
                          <a:spcPct val="107000"/>
                        </a:lnSpc>
                        <a:spcBef>
                          <a:spcPts val="400"/>
                        </a:spcBef>
                        <a:spcAft>
                          <a:spcPts val="0"/>
                        </a:spcAft>
                        <a:buNone/>
                      </a:pPr>
                      <a:r>
                        <a:rPr lang="en-US" b="1">
                          <a:solidFill>
                            <a:srgbClr val="4D7021"/>
                          </a:solidFill>
                        </a:rPr>
                        <a:t>Develop sustainable leadership plan between departments</a:t>
                      </a:r>
                      <a:endParaRPr b="1">
                        <a:solidFill>
                          <a:srgbClr val="4D7021"/>
                        </a:solidFill>
                      </a:endParaRPr>
                    </a:p>
                  </a:txBody>
                  <a:tcPr marL="91425" marR="91425" marT="91425" marB="91425"/>
                </a:tc>
                <a:tc>
                  <a:txBody>
                    <a:bodyPr/>
                    <a:lstStyle/>
                    <a:p>
                      <a:pPr marL="0" lvl="0" indent="0" rtl="0">
                        <a:spcBef>
                          <a:spcPts val="0"/>
                        </a:spcBef>
                        <a:spcAft>
                          <a:spcPts val="0"/>
                        </a:spcAft>
                        <a:buNone/>
                      </a:pPr>
                      <a:endParaRPr sz="1200" b="1">
                        <a:solidFill>
                          <a:srgbClr val="4D7021"/>
                        </a:solidFill>
                        <a:latin typeface="Arial Narrow"/>
                        <a:ea typeface="Arial Narrow"/>
                        <a:cs typeface="Arial Narrow"/>
                        <a:sym typeface="Arial Narrow"/>
                      </a:endParaRPr>
                    </a:p>
                  </a:txBody>
                  <a:tcPr marL="91425" marR="91425" marT="91425" marB="91425"/>
                </a:tc>
                <a:extLst>
                  <a:ext uri="{0D108BD9-81ED-4DB2-BD59-A6C34878D82A}">
                    <a16:rowId xmlns:a16="http://schemas.microsoft.com/office/drawing/2014/main" val="10006"/>
                  </a:ext>
                </a:extLst>
              </a:tr>
            </a:tbl>
          </a:graphicData>
        </a:graphic>
      </p:graphicFrame>
      <p:pic>
        <p:nvPicPr>
          <p:cNvPr id="221" name="Shape 221"/>
          <p:cNvPicPr preferRelativeResize="0"/>
          <p:nvPr/>
        </p:nvPicPr>
        <p:blipFill>
          <a:blip r:embed="rId5">
            <a:alphaModFix/>
          </a:blip>
          <a:stretch>
            <a:fillRect/>
          </a:stretch>
        </p:blipFill>
        <p:spPr>
          <a:xfrm>
            <a:off x="8113825" y="3535738"/>
            <a:ext cx="341775" cy="317363"/>
          </a:xfrm>
          <a:prstGeom prst="rect">
            <a:avLst/>
          </a:prstGeom>
          <a:noFill/>
          <a:ln>
            <a:noFill/>
          </a:ln>
        </p:spPr>
      </p:pic>
      <p:pic>
        <p:nvPicPr>
          <p:cNvPr id="222" name="Shape 222"/>
          <p:cNvPicPr preferRelativeResize="0"/>
          <p:nvPr/>
        </p:nvPicPr>
        <p:blipFill>
          <a:blip r:embed="rId5">
            <a:alphaModFix/>
          </a:blip>
          <a:stretch>
            <a:fillRect/>
          </a:stretch>
        </p:blipFill>
        <p:spPr>
          <a:xfrm>
            <a:off x="8113825" y="4159438"/>
            <a:ext cx="341775" cy="317363"/>
          </a:xfrm>
          <a:prstGeom prst="rect">
            <a:avLst/>
          </a:prstGeom>
          <a:noFill/>
          <a:ln>
            <a:noFill/>
          </a:ln>
        </p:spPr>
      </p:pic>
      <p:pic>
        <p:nvPicPr>
          <p:cNvPr id="223" name="Shape 223"/>
          <p:cNvPicPr preferRelativeResize="0"/>
          <p:nvPr/>
        </p:nvPicPr>
        <p:blipFill>
          <a:blip r:embed="rId5">
            <a:alphaModFix/>
          </a:blip>
          <a:stretch>
            <a:fillRect/>
          </a:stretch>
        </p:blipFill>
        <p:spPr>
          <a:xfrm>
            <a:off x="8113825" y="4604188"/>
            <a:ext cx="341775" cy="317363"/>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27"/>
        <p:cNvGrpSpPr/>
        <p:nvPr/>
      </p:nvGrpSpPr>
      <p:grpSpPr>
        <a:xfrm>
          <a:off x="0" y="0"/>
          <a:ext cx="0" cy="0"/>
          <a:chOff x="0" y="0"/>
          <a:chExt cx="0" cy="0"/>
        </a:xfrm>
      </p:grpSpPr>
      <p:sp>
        <p:nvSpPr>
          <p:cNvPr id="228" name="Shape 228"/>
          <p:cNvSpPr txBox="1">
            <a:spLocks noGrp="1"/>
          </p:cNvSpPr>
          <p:nvPr>
            <p:ph type="title"/>
          </p:nvPr>
        </p:nvSpPr>
        <p:spPr>
          <a:xfrm>
            <a:off x="479425" y="304800"/>
            <a:ext cx="2444400" cy="857400"/>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3200" b="0" i="0" u="none" strike="noStrike" cap="none">
                <a:solidFill>
                  <a:srgbClr val="4F6228"/>
                </a:solidFill>
                <a:latin typeface="Arial Black"/>
                <a:ea typeface="Arial Black"/>
                <a:cs typeface="Arial Black"/>
                <a:sym typeface="Arial Black"/>
              </a:rPr>
              <a:t>TIMELINE</a:t>
            </a:r>
            <a:endParaRPr/>
          </a:p>
        </p:txBody>
      </p:sp>
      <p:sp>
        <p:nvSpPr>
          <p:cNvPr id="229" name="Shape 229"/>
          <p:cNvSpPr txBox="1">
            <a:spLocks noGrp="1"/>
          </p:cNvSpPr>
          <p:nvPr>
            <p:ph type="ftr" idx="11"/>
          </p:nvPr>
        </p:nvSpPr>
        <p:spPr>
          <a:xfrm>
            <a:off x="5554663" y="4783138"/>
            <a:ext cx="2895600" cy="27300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r>
              <a:rPr lang="en-US" sz="900" b="0" i="0" u="none" strike="noStrike" cap="none">
                <a:solidFill>
                  <a:srgbClr val="888888"/>
                </a:solidFill>
                <a:latin typeface="Arial"/>
                <a:ea typeface="Arial"/>
                <a:cs typeface="Arial"/>
                <a:sym typeface="Arial"/>
              </a:rPr>
              <a:t>www.ucps.k12.nc.us </a:t>
            </a:r>
            <a:endParaRPr sz="900" b="0" i="0" u="none" strike="noStrike" cap="none">
              <a:solidFill>
                <a:srgbClr val="888888"/>
              </a:solidFill>
              <a:latin typeface="Arial"/>
              <a:ea typeface="Arial"/>
              <a:cs typeface="Arial"/>
              <a:sym typeface="Arial"/>
            </a:endParaRPr>
          </a:p>
        </p:txBody>
      </p:sp>
      <p:sp>
        <p:nvSpPr>
          <p:cNvPr id="230" name="Shape 230"/>
          <p:cNvSpPr txBox="1">
            <a:spLocks noGrp="1"/>
          </p:cNvSpPr>
          <p:nvPr>
            <p:ph type="sldNum" idx="12"/>
          </p:nvPr>
        </p:nvSpPr>
        <p:spPr>
          <a:xfrm>
            <a:off x="6553200" y="4767263"/>
            <a:ext cx="2133600" cy="274500"/>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None/>
            </a:pPr>
            <a:fld id="{00000000-1234-1234-1234-123412341234}" type="slidenum">
              <a:rPr lang="en-US" sz="900" b="1" i="1" u="none" strike="noStrike" cap="none">
                <a:solidFill>
                  <a:srgbClr val="D9D9D9"/>
                </a:solidFill>
                <a:latin typeface="Arial Black"/>
                <a:ea typeface="Arial Black"/>
                <a:cs typeface="Arial Black"/>
                <a:sym typeface="Arial Black"/>
              </a:rPr>
              <a:t>12</a:t>
            </a:fld>
            <a:endParaRPr sz="900" b="1" i="1" u="none" strike="noStrike" cap="none">
              <a:solidFill>
                <a:srgbClr val="D9D9D9"/>
              </a:solidFill>
              <a:latin typeface="Arial Black"/>
              <a:ea typeface="Arial Black"/>
              <a:cs typeface="Arial Black"/>
              <a:sym typeface="Arial Black"/>
            </a:endParaRPr>
          </a:p>
        </p:txBody>
      </p:sp>
      <p:graphicFrame>
        <p:nvGraphicFramePr>
          <p:cNvPr id="231" name="Shape 231"/>
          <p:cNvGraphicFramePr/>
          <p:nvPr/>
        </p:nvGraphicFramePr>
        <p:xfrm>
          <a:off x="92500" y="993650"/>
          <a:ext cx="8715600" cy="4041113"/>
        </p:xfrm>
        <a:graphic>
          <a:graphicData uri="http://schemas.openxmlformats.org/drawingml/2006/table">
            <a:tbl>
              <a:tblPr>
                <a:noFill/>
                <a:tableStyleId>{7BC832C3-460B-4171-9DFA-43AA7802D513}</a:tableStyleId>
              </a:tblPr>
              <a:tblGrid>
                <a:gridCol w="7560400">
                  <a:extLst>
                    <a:ext uri="{9D8B030D-6E8A-4147-A177-3AD203B41FA5}">
                      <a16:colId xmlns:a16="http://schemas.microsoft.com/office/drawing/2014/main" val="20000"/>
                    </a:ext>
                  </a:extLst>
                </a:gridCol>
                <a:gridCol w="1155200">
                  <a:extLst>
                    <a:ext uri="{9D8B030D-6E8A-4147-A177-3AD203B41FA5}">
                      <a16:colId xmlns:a16="http://schemas.microsoft.com/office/drawing/2014/main" val="20001"/>
                    </a:ext>
                  </a:extLst>
                </a:gridCol>
              </a:tblGrid>
              <a:tr h="381000">
                <a:tc gridSpan="2">
                  <a:txBody>
                    <a:bodyPr/>
                    <a:lstStyle/>
                    <a:p>
                      <a:pPr marL="0" lvl="0" indent="0" algn="ctr" rtl="0">
                        <a:spcBef>
                          <a:spcPts val="0"/>
                        </a:spcBef>
                        <a:spcAft>
                          <a:spcPts val="0"/>
                        </a:spcAft>
                        <a:buNone/>
                      </a:pPr>
                      <a:r>
                        <a:rPr lang="en-US" sz="1600" b="1">
                          <a:solidFill>
                            <a:srgbClr val="4D7021"/>
                          </a:solidFill>
                          <a:latin typeface="Arial Black"/>
                          <a:ea typeface="Arial Black"/>
                          <a:cs typeface="Arial Black"/>
                          <a:sym typeface="Arial Black"/>
                        </a:rPr>
                        <a:t>2019-2020</a:t>
                      </a:r>
                      <a:endParaRPr sz="1600" b="1">
                        <a:solidFill>
                          <a:srgbClr val="4D7021"/>
                        </a:solidFill>
                        <a:latin typeface="Arial Black"/>
                        <a:ea typeface="Arial Black"/>
                        <a:cs typeface="Arial Black"/>
                        <a:sym typeface="Arial Black"/>
                      </a:endParaRPr>
                    </a:p>
                  </a:txBody>
                  <a:tcPr marL="91425" marR="91425" marT="91425" marB="91425"/>
                </a:tc>
                <a:tc hMerge="1">
                  <a:txBody>
                    <a:bodyPr/>
                    <a:lstStyle/>
                    <a:p>
                      <a:endParaRPr lang="en-US"/>
                    </a:p>
                  </a:txBody>
                  <a:tcPr/>
                </a:tc>
                <a:extLst>
                  <a:ext uri="{0D108BD9-81ED-4DB2-BD59-A6C34878D82A}">
                    <a16:rowId xmlns:a16="http://schemas.microsoft.com/office/drawing/2014/main" val="10000"/>
                  </a:ext>
                </a:extLst>
              </a:tr>
              <a:tr h="381000">
                <a:tc>
                  <a:txBody>
                    <a:bodyPr/>
                    <a:lstStyle/>
                    <a:p>
                      <a:pPr marL="0" lvl="0" indent="0" algn="ctr" rtl="0">
                        <a:spcBef>
                          <a:spcPts val="0"/>
                        </a:spcBef>
                        <a:spcAft>
                          <a:spcPts val="0"/>
                        </a:spcAft>
                        <a:buClr>
                          <a:schemeClr val="dk1"/>
                        </a:buClr>
                        <a:buSzPts val="1100"/>
                        <a:buFont typeface="Arial"/>
                        <a:buNone/>
                      </a:pPr>
                      <a:r>
                        <a:rPr lang="en-US" b="1" i="1">
                          <a:solidFill>
                            <a:srgbClr val="4D7021"/>
                          </a:solidFill>
                          <a:latin typeface="Arial Black"/>
                          <a:ea typeface="Arial Black"/>
                          <a:cs typeface="Arial Black"/>
                          <a:sym typeface="Arial Black"/>
                        </a:rPr>
                        <a:t>Milestone Deliverable or Activity</a:t>
                      </a:r>
                      <a:endParaRPr b="1" i="1">
                        <a:solidFill>
                          <a:srgbClr val="4D7021"/>
                        </a:solidFill>
                        <a:latin typeface="Arial Black"/>
                        <a:ea typeface="Arial Black"/>
                        <a:cs typeface="Arial Black"/>
                        <a:sym typeface="Arial Black"/>
                      </a:endParaRPr>
                    </a:p>
                  </a:txBody>
                  <a:tcPr marL="91425" marR="91425" marT="91425" marB="91425"/>
                </a:tc>
                <a:tc>
                  <a:txBody>
                    <a:bodyPr/>
                    <a:lstStyle/>
                    <a:p>
                      <a:pPr marL="0" lvl="0" indent="0" algn="ctr" rtl="0">
                        <a:spcBef>
                          <a:spcPts val="0"/>
                        </a:spcBef>
                        <a:spcAft>
                          <a:spcPts val="0"/>
                        </a:spcAft>
                        <a:buNone/>
                      </a:pPr>
                      <a:r>
                        <a:rPr lang="en-US" b="1" i="1">
                          <a:solidFill>
                            <a:srgbClr val="4D7021"/>
                          </a:solidFill>
                          <a:latin typeface="Arial Black"/>
                          <a:ea typeface="Arial Black"/>
                          <a:cs typeface="Arial Black"/>
                          <a:sym typeface="Arial Black"/>
                        </a:rPr>
                        <a:t>Status</a:t>
                      </a:r>
                      <a:endParaRPr b="1" i="1">
                        <a:solidFill>
                          <a:srgbClr val="4D7021"/>
                        </a:solidFill>
                        <a:latin typeface="Arial Black"/>
                        <a:ea typeface="Arial Black"/>
                        <a:cs typeface="Arial Black"/>
                        <a:sym typeface="Arial Black"/>
                      </a:endParaRPr>
                    </a:p>
                  </a:txBody>
                  <a:tcPr marL="91425" marR="91425" marT="91425" marB="91425"/>
                </a:tc>
                <a:extLst>
                  <a:ext uri="{0D108BD9-81ED-4DB2-BD59-A6C34878D82A}">
                    <a16:rowId xmlns:a16="http://schemas.microsoft.com/office/drawing/2014/main" val="10001"/>
                  </a:ext>
                </a:extLst>
              </a:tr>
              <a:tr h="522825">
                <a:tc>
                  <a:txBody>
                    <a:bodyPr/>
                    <a:lstStyle/>
                    <a:p>
                      <a:pPr marL="0" lvl="0" indent="0" rtl="0">
                        <a:lnSpc>
                          <a:spcPct val="107000"/>
                        </a:lnSpc>
                        <a:spcBef>
                          <a:spcPts val="400"/>
                        </a:spcBef>
                        <a:spcAft>
                          <a:spcPts val="0"/>
                        </a:spcAft>
                        <a:buClr>
                          <a:schemeClr val="dk1"/>
                        </a:buClr>
                        <a:buSzPts val="1100"/>
                        <a:buFont typeface="Arial"/>
                        <a:buNone/>
                      </a:pPr>
                      <a:r>
                        <a:rPr lang="en-US" sz="1600" b="1">
                          <a:solidFill>
                            <a:srgbClr val="4D7021"/>
                          </a:solidFill>
                        </a:rPr>
                        <a:t>Finalize communications for year 3 (calendar, monthly topics, selection)</a:t>
                      </a:r>
                      <a:endParaRPr sz="1600" b="1">
                        <a:solidFill>
                          <a:srgbClr val="4D7021"/>
                        </a:solidFill>
                      </a:endParaRPr>
                    </a:p>
                  </a:txBody>
                  <a:tcPr marL="91425" marR="91425" marT="91425" marB="91425"/>
                </a:tc>
                <a:tc>
                  <a:txBody>
                    <a:bodyPr/>
                    <a:lstStyle/>
                    <a:p>
                      <a:pPr marL="0" lvl="0" indent="0" rtl="0">
                        <a:spcBef>
                          <a:spcPts val="0"/>
                        </a:spcBef>
                        <a:spcAft>
                          <a:spcPts val="0"/>
                        </a:spcAft>
                        <a:buNone/>
                      </a:pPr>
                      <a:endParaRPr sz="1200" b="1">
                        <a:solidFill>
                          <a:srgbClr val="4D7021"/>
                        </a:solidFill>
                        <a:latin typeface="Arial Narrow"/>
                        <a:ea typeface="Arial Narrow"/>
                        <a:cs typeface="Arial Narrow"/>
                        <a:sym typeface="Arial Narrow"/>
                      </a:endParaRPr>
                    </a:p>
                  </a:txBody>
                  <a:tcPr marL="91425" marR="91425" marT="91425" marB="91425"/>
                </a:tc>
                <a:extLst>
                  <a:ext uri="{0D108BD9-81ED-4DB2-BD59-A6C34878D82A}">
                    <a16:rowId xmlns:a16="http://schemas.microsoft.com/office/drawing/2014/main" val="10002"/>
                  </a:ext>
                </a:extLst>
              </a:tr>
              <a:tr h="522825">
                <a:tc>
                  <a:txBody>
                    <a:bodyPr/>
                    <a:lstStyle/>
                    <a:p>
                      <a:pPr marL="0" lvl="0" indent="0" rtl="0">
                        <a:lnSpc>
                          <a:spcPct val="107000"/>
                        </a:lnSpc>
                        <a:spcBef>
                          <a:spcPts val="400"/>
                        </a:spcBef>
                        <a:spcAft>
                          <a:spcPts val="0"/>
                        </a:spcAft>
                        <a:buClr>
                          <a:schemeClr val="dk1"/>
                        </a:buClr>
                        <a:buSzPts val="1100"/>
                        <a:buFont typeface="Arial"/>
                        <a:buNone/>
                      </a:pPr>
                      <a:r>
                        <a:rPr lang="en-US" sz="1600" b="1">
                          <a:solidFill>
                            <a:srgbClr val="4D7021"/>
                          </a:solidFill>
                        </a:rPr>
                        <a:t>Purchase resources </a:t>
                      </a:r>
                      <a:endParaRPr sz="1600" b="1">
                        <a:solidFill>
                          <a:srgbClr val="4D7021"/>
                        </a:solidFill>
                        <a:latin typeface="Arial Narrow"/>
                        <a:ea typeface="Arial Narrow"/>
                        <a:cs typeface="Arial Narrow"/>
                        <a:sym typeface="Arial Narrow"/>
                      </a:endParaRPr>
                    </a:p>
                  </a:txBody>
                  <a:tcPr marL="91425" marR="91425" marT="91425" marB="91425"/>
                </a:tc>
                <a:tc>
                  <a:txBody>
                    <a:bodyPr/>
                    <a:lstStyle/>
                    <a:p>
                      <a:pPr marL="0" lvl="0" indent="0" rtl="0">
                        <a:spcBef>
                          <a:spcPts val="0"/>
                        </a:spcBef>
                        <a:spcAft>
                          <a:spcPts val="0"/>
                        </a:spcAft>
                        <a:buNone/>
                      </a:pPr>
                      <a:endParaRPr sz="1200" b="1">
                        <a:solidFill>
                          <a:srgbClr val="4D7021"/>
                        </a:solidFill>
                        <a:latin typeface="Arial Narrow"/>
                        <a:ea typeface="Arial Narrow"/>
                        <a:cs typeface="Arial Narrow"/>
                        <a:sym typeface="Arial Narrow"/>
                      </a:endParaRPr>
                    </a:p>
                  </a:txBody>
                  <a:tcPr marL="91425" marR="91425" marT="91425" marB="91425"/>
                </a:tc>
                <a:extLst>
                  <a:ext uri="{0D108BD9-81ED-4DB2-BD59-A6C34878D82A}">
                    <a16:rowId xmlns:a16="http://schemas.microsoft.com/office/drawing/2014/main" val="10003"/>
                  </a:ext>
                </a:extLst>
              </a:tr>
              <a:tr h="931825">
                <a:tc>
                  <a:txBody>
                    <a:bodyPr/>
                    <a:lstStyle/>
                    <a:p>
                      <a:pPr marL="0" lvl="0" indent="0" rtl="0">
                        <a:lnSpc>
                          <a:spcPct val="107000"/>
                        </a:lnSpc>
                        <a:spcBef>
                          <a:spcPts val="400"/>
                        </a:spcBef>
                        <a:spcAft>
                          <a:spcPts val="0"/>
                        </a:spcAft>
                        <a:buClr>
                          <a:schemeClr val="dk1"/>
                        </a:buClr>
                        <a:buSzPts val="1100"/>
                        <a:buFont typeface="Arial"/>
                        <a:buNone/>
                      </a:pPr>
                      <a:r>
                        <a:rPr lang="en-US" sz="1600" b="1">
                          <a:solidFill>
                            <a:srgbClr val="4D7021"/>
                          </a:solidFill>
                        </a:rPr>
                        <a:t>Implement grant funded instructional leadership development plan for Assistant Principals and other network structures for Principals, Aspiring and Emerging leaders</a:t>
                      </a:r>
                      <a:endParaRPr sz="1600" b="1">
                        <a:solidFill>
                          <a:srgbClr val="4D7021"/>
                        </a:solidFill>
                      </a:endParaRPr>
                    </a:p>
                  </a:txBody>
                  <a:tcPr marL="91425" marR="91425" marT="91425" marB="91425"/>
                </a:tc>
                <a:tc>
                  <a:txBody>
                    <a:bodyPr/>
                    <a:lstStyle/>
                    <a:p>
                      <a:pPr marL="0" lvl="0" indent="0" rtl="0">
                        <a:spcBef>
                          <a:spcPts val="0"/>
                        </a:spcBef>
                        <a:spcAft>
                          <a:spcPts val="0"/>
                        </a:spcAft>
                        <a:buNone/>
                      </a:pPr>
                      <a:endParaRPr sz="1200" b="1">
                        <a:solidFill>
                          <a:srgbClr val="4D7021"/>
                        </a:solidFill>
                        <a:latin typeface="Arial Narrow"/>
                        <a:ea typeface="Arial Narrow"/>
                        <a:cs typeface="Arial Narrow"/>
                        <a:sym typeface="Arial Narrow"/>
                      </a:endParaRPr>
                    </a:p>
                  </a:txBody>
                  <a:tcPr marL="91425" marR="91425" marT="91425" marB="91425"/>
                </a:tc>
                <a:extLst>
                  <a:ext uri="{0D108BD9-81ED-4DB2-BD59-A6C34878D82A}">
                    <a16:rowId xmlns:a16="http://schemas.microsoft.com/office/drawing/2014/main" val="10004"/>
                  </a:ext>
                </a:extLst>
              </a:tr>
              <a:tr h="401525">
                <a:tc>
                  <a:txBody>
                    <a:bodyPr/>
                    <a:lstStyle/>
                    <a:p>
                      <a:pPr marL="0" lvl="0" indent="0" rtl="0">
                        <a:lnSpc>
                          <a:spcPct val="115000"/>
                        </a:lnSpc>
                        <a:spcBef>
                          <a:spcPts val="0"/>
                        </a:spcBef>
                        <a:spcAft>
                          <a:spcPts val="0"/>
                        </a:spcAft>
                        <a:buClr>
                          <a:schemeClr val="dk1"/>
                        </a:buClr>
                        <a:buSzPts val="1100"/>
                        <a:buFont typeface="Arial"/>
                        <a:buNone/>
                      </a:pPr>
                      <a:r>
                        <a:rPr lang="en-US" sz="1600" b="1">
                          <a:solidFill>
                            <a:srgbClr val="4D7021"/>
                          </a:solidFill>
                        </a:rPr>
                        <a:t>Execute instructional leadership development plan for Principals, Aspiring and Emerging leaders</a:t>
                      </a:r>
                      <a:endParaRPr sz="1600" b="1">
                        <a:solidFill>
                          <a:srgbClr val="4D7021"/>
                        </a:solidFill>
                        <a:latin typeface="Arial Narrow"/>
                        <a:ea typeface="Arial Narrow"/>
                        <a:cs typeface="Arial Narrow"/>
                        <a:sym typeface="Arial Narrow"/>
                      </a:endParaRPr>
                    </a:p>
                  </a:txBody>
                  <a:tcPr marL="91425" marR="91425" marT="91425" marB="91425"/>
                </a:tc>
                <a:tc>
                  <a:txBody>
                    <a:bodyPr/>
                    <a:lstStyle/>
                    <a:p>
                      <a:pPr marL="0" lvl="0" indent="0" rtl="0">
                        <a:spcBef>
                          <a:spcPts val="0"/>
                        </a:spcBef>
                        <a:spcAft>
                          <a:spcPts val="0"/>
                        </a:spcAft>
                        <a:buNone/>
                      </a:pPr>
                      <a:endParaRPr sz="1200" b="1">
                        <a:solidFill>
                          <a:srgbClr val="4D7021"/>
                        </a:solidFill>
                        <a:latin typeface="Arial Narrow"/>
                        <a:ea typeface="Arial Narrow"/>
                        <a:cs typeface="Arial Narrow"/>
                        <a:sym typeface="Arial Narrow"/>
                      </a:endParaRPr>
                    </a:p>
                  </a:txBody>
                  <a:tcPr marL="91425" marR="91425" marT="91425" marB="91425"/>
                </a:tc>
                <a:extLst>
                  <a:ext uri="{0D108BD9-81ED-4DB2-BD59-A6C34878D82A}">
                    <a16:rowId xmlns:a16="http://schemas.microsoft.com/office/drawing/2014/main" val="10005"/>
                  </a:ext>
                </a:extLst>
              </a:tr>
              <a:tr h="381000">
                <a:tc>
                  <a:txBody>
                    <a:bodyPr/>
                    <a:lstStyle/>
                    <a:p>
                      <a:pPr marL="0" lvl="0" indent="0" rtl="0">
                        <a:lnSpc>
                          <a:spcPct val="115000"/>
                        </a:lnSpc>
                        <a:spcBef>
                          <a:spcPts val="400"/>
                        </a:spcBef>
                        <a:spcAft>
                          <a:spcPts val="0"/>
                        </a:spcAft>
                        <a:buClr>
                          <a:schemeClr val="dk1"/>
                        </a:buClr>
                        <a:buSzPts val="1100"/>
                        <a:buFont typeface="Arial"/>
                        <a:buNone/>
                      </a:pPr>
                      <a:r>
                        <a:rPr lang="en-US" sz="1600" b="1">
                          <a:solidFill>
                            <a:srgbClr val="4D7021"/>
                          </a:solidFill>
                        </a:rPr>
                        <a:t>Utilize continuous improvement model</a:t>
                      </a:r>
                      <a:endParaRPr sz="1600" b="1">
                        <a:solidFill>
                          <a:srgbClr val="4D7021"/>
                        </a:solidFill>
                      </a:endParaRPr>
                    </a:p>
                  </a:txBody>
                  <a:tcPr marL="91425" marR="91425" marT="91425" marB="91425"/>
                </a:tc>
                <a:tc>
                  <a:txBody>
                    <a:bodyPr/>
                    <a:lstStyle/>
                    <a:p>
                      <a:pPr marL="0" lvl="0" indent="0" rtl="0">
                        <a:spcBef>
                          <a:spcPts val="0"/>
                        </a:spcBef>
                        <a:spcAft>
                          <a:spcPts val="0"/>
                        </a:spcAft>
                        <a:buNone/>
                      </a:pPr>
                      <a:endParaRPr sz="1200" b="1">
                        <a:solidFill>
                          <a:srgbClr val="4D7021"/>
                        </a:solidFill>
                        <a:latin typeface="Arial Narrow"/>
                        <a:ea typeface="Arial Narrow"/>
                        <a:cs typeface="Arial Narrow"/>
                        <a:sym typeface="Arial Narrow"/>
                      </a:endParaRPr>
                    </a:p>
                  </a:txBody>
                  <a:tcPr marL="91425" marR="91425" marT="91425" marB="91425"/>
                </a:tc>
                <a:extLst>
                  <a:ext uri="{0D108BD9-81ED-4DB2-BD59-A6C34878D82A}">
                    <a16:rowId xmlns:a16="http://schemas.microsoft.com/office/drawing/2014/main" val="10006"/>
                  </a:ext>
                </a:extLst>
              </a:tr>
            </a:tbl>
          </a:graphicData>
        </a:graphic>
      </p:graphicFrame>
      <p:pic>
        <p:nvPicPr>
          <p:cNvPr id="232" name="Shape 232"/>
          <p:cNvPicPr preferRelativeResize="0"/>
          <p:nvPr/>
        </p:nvPicPr>
        <p:blipFill>
          <a:blip r:embed="rId3">
            <a:alphaModFix/>
          </a:blip>
          <a:stretch>
            <a:fillRect/>
          </a:stretch>
        </p:blipFill>
        <p:spPr>
          <a:xfrm>
            <a:off x="3954888" y="589479"/>
            <a:ext cx="400050" cy="371475"/>
          </a:xfrm>
          <a:prstGeom prst="rect">
            <a:avLst/>
          </a:prstGeom>
          <a:noFill/>
          <a:ln>
            <a:noFill/>
          </a:ln>
        </p:spPr>
      </p:pic>
      <p:pic>
        <p:nvPicPr>
          <p:cNvPr id="233" name="Shape 233"/>
          <p:cNvPicPr preferRelativeResize="0"/>
          <p:nvPr/>
        </p:nvPicPr>
        <p:blipFill>
          <a:blip r:embed="rId4">
            <a:alphaModFix/>
          </a:blip>
          <a:stretch>
            <a:fillRect/>
          </a:stretch>
        </p:blipFill>
        <p:spPr>
          <a:xfrm>
            <a:off x="5554613" y="595126"/>
            <a:ext cx="400050" cy="371475"/>
          </a:xfrm>
          <a:prstGeom prst="rect">
            <a:avLst/>
          </a:prstGeom>
          <a:noFill/>
          <a:ln>
            <a:noFill/>
          </a:ln>
        </p:spPr>
      </p:pic>
      <p:pic>
        <p:nvPicPr>
          <p:cNvPr id="234" name="Shape 234"/>
          <p:cNvPicPr preferRelativeResize="0"/>
          <p:nvPr/>
        </p:nvPicPr>
        <p:blipFill>
          <a:blip r:embed="rId5">
            <a:alphaModFix/>
          </a:blip>
          <a:stretch>
            <a:fillRect/>
          </a:stretch>
        </p:blipFill>
        <p:spPr>
          <a:xfrm>
            <a:off x="7148813" y="649238"/>
            <a:ext cx="341775" cy="317363"/>
          </a:xfrm>
          <a:prstGeom prst="rect">
            <a:avLst/>
          </a:prstGeom>
          <a:noFill/>
          <a:ln>
            <a:noFill/>
          </a:ln>
        </p:spPr>
      </p:pic>
      <p:sp>
        <p:nvSpPr>
          <p:cNvPr id="235" name="Shape 235"/>
          <p:cNvSpPr txBox="1"/>
          <p:nvPr/>
        </p:nvSpPr>
        <p:spPr>
          <a:xfrm>
            <a:off x="4323525" y="671425"/>
            <a:ext cx="1231200" cy="273000"/>
          </a:xfrm>
          <a:prstGeom prst="rect">
            <a:avLst/>
          </a:prstGeom>
          <a:noFill/>
          <a:ln>
            <a:noFill/>
          </a:ln>
        </p:spPr>
        <p:txBody>
          <a:bodyPr spcFirstLastPara="1" wrap="square" lIns="91425" tIns="91425" rIns="91425" bIns="91425" anchor="ctr" anchorCtr="0">
            <a:noAutofit/>
          </a:bodyPr>
          <a:lstStyle/>
          <a:p>
            <a:pPr marL="0" lvl="0" indent="0" rtl="0">
              <a:lnSpc>
                <a:spcPct val="115000"/>
              </a:lnSpc>
              <a:spcBef>
                <a:spcPts val="0"/>
              </a:spcBef>
              <a:spcAft>
                <a:spcPts val="0"/>
              </a:spcAft>
              <a:buNone/>
            </a:pPr>
            <a:r>
              <a:rPr lang="en-US" sz="1600">
                <a:solidFill>
                  <a:schemeClr val="dk1"/>
                </a:solidFill>
              </a:rPr>
              <a:t>Completed</a:t>
            </a:r>
            <a:endParaRPr sz="1600">
              <a:solidFill>
                <a:schemeClr val="dk1"/>
              </a:solidFill>
            </a:endParaRPr>
          </a:p>
        </p:txBody>
      </p:sp>
      <p:sp>
        <p:nvSpPr>
          <p:cNvPr id="236" name="Shape 236"/>
          <p:cNvSpPr txBox="1"/>
          <p:nvPr/>
        </p:nvSpPr>
        <p:spPr>
          <a:xfrm>
            <a:off x="5954725" y="671425"/>
            <a:ext cx="1231200" cy="273000"/>
          </a:xfrm>
          <a:prstGeom prst="rect">
            <a:avLst/>
          </a:prstGeom>
          <a:noFill/>
          <a:ln>
            <a:noFill/>
          </a:ln>
        </p:spPr>
        <p:txBody>
          <a:bodyPr spcFirstLastPara="1" wrap="square" lIns="91425" tIns="91425" rIns="91425" bIns="91425" anchor="ctr" anchorCtr="0">
            <a:noAutofit/>
          </a:bodyPr>
          <a:lstStyle/>
          <a:p>
            <a:pPr marL="0" lvl="0" indent="0" rtl="0">
              <a:lnSpc>
                <a:spcPct val="115000"/>
              </a:lnSpc>
              <a:spcBef>
                <a:spcPts val="0"/>
              </a:spcBef>
              <a:spcAft>
                <a:spcPts val="0"/>
              </a:spcAft>
              <a:buNone/>
            </a:pPr>
            <a:r>
              <a:rPr lang="en-US" sz="1600">
                <a:solidFill>
                  <a:schemeClr val="dk1"/>
                </a:solidFill>
              </a:rPr>
              <a:t>In Progress</a:t>
            </a:r>
            <a:endParaRPr sz="1600">
              <a:solidFill>
                <a:schemeClr val="dk1"/>
              </a:solidFill>
            </a:endParaRPr>
          </a:p>
        </p:txBody>
      </p:sp>
      <p:sp>
        <p:nvSpPr>
          <p:cNvPr id="237" name="Shape 237"/>
          <p:cNvSpPr txBox="1"/>
          <p:nvPr/>
        </p:nvSpPr>
        <p:spPr>
          <a:xfrm>
            <a:off x="7490600" y="649213"/>
            <a:ext cx="1588200" cy="317400"/>
          </a:xfrm>
          <a:prstGeom prst="rect">
            <a:avLst/>
          </a:prstGeom>
          <a:noFill/>
          <a:ln>
            <a:noFill/>
          </a:ln>
        </p:spPr>
        <p:txBody>
          <a:bodyPr spcFirstLastPara="1" wrap="square" lIns="91425" tIns="91425" rIns="91425" bIns="91425" anchor="ctr" anchorCtr="0">
            <a:noAutofit/>
          </a:bodyPr>
          <a:lstStyle/>
          <a:p>
            <a:pPr marL="0" lvl="0" indent="0" rtl="0">
              <a:lnSpc>
                <a:spcPct val="115000"/>
              </a:lnSpc>
              <a:spcBef>
                <a:spcPts val="0"/>
              </a:spcBef>
              <a:spcAft>
                <a:spcPts val="0"/>
              </a:spcAft>
              <a:buNone/>
            </a:pPr>
            <a:r>
              <a:rPr lang="en-US" sz="1600">
                <a:solidFill>
                  <a:schemeClr val="dk1"/>
                </a:solidFill>
              </a:rPr>
              <a:t>Not yet started</a:t>
            </a:r>
            <a:endParaRPr sz="1600">
              <a:solidFill>
                <a:schemeClr val="dk1"/>
              </a:solidFill>
            </a:endParaRPr>
          </a:p>
        </p:txBody>
      </p:sp>
      <p:pic>
        <p:nvPicPr>
          <p:cNvPr id="238" name="Shape 238"/>
          <p:cNvPicPr preferRelativeResize="0"/>
          <p:nvPr/>
        </p:nvPicPr>
        <p:blipFill>
          <a:blip r:embed="rId5">
            <a:alphaModFix/>
          </a:blip>
          <a:stretch>
            <a:fillRect/>
          </a:stretch>
        </p:blipFill>
        <p:spPr>
          <a:xfrm>
            <a:off x="8113800" y="2413063"/>
            <a:ext cx="341775" cy="317363"/>
          </a:xfrm>
          <a:prstGeom prst="rect">
            <a:avLst/>
          </a:prstGeom>
          <a:noFill/>
          <a:ln>
            <a:noFill/>
          </a:ln>
        </p:spPr>
      </p:pic>
      <p:pic>
        <p:nvPicPr>
          <p:cNvPr id="239" name="Shape 239"/>
          <p:cNvPicPr preferRelativeResize="0"/>
          <p:nvPr/>
        </p:nvPicPr>
        <p:blipFill>
          <a:blip r:embed="rId5">
            <a:alphaModFix/>
          </a:blip>
          <a:stretch>
            <a:fillRect/>
          </a:stretch>
        </p:blipFill>
        <p:spPr>
          <a:xfrm>
            <a:off x="8113813" y="1956538"/>
            <a:ext cx="341775" cy="317363"/>
          </a:xfrm>
          <a:prstGeom prst="rect">
            <a:avLst/>
          </a:prstGeom>
          <a:noFill/>
          <a:ln>
            <a:noFill/>
          </a:ln>
        </p:spPr>
      </p:pic>
      <p:pic>
        <p:nvPicPr>
          <p:cNvPr id="240" name="Shape 240"/>
          <p:cNvPicPr preferRelativeResize="0"/>
          <p:nvPr/>
        </p:nvPicPr>
        <p:blipFill>
          <a:blip r:embed="rId5">
            <a:alphaModFix/>
          </a:blip>
          <a:stretch>
            <a:fillRect/>
          </a:stretch>
        </p:blipFill>
        <p:spPr>
          <a:xfrm>
            <a:off x="8113788" y="3263813"/>
            <a:ext cx="341775" cy="317363"/>
          </a:xfrm>
          <a:prstGeom prst="rect">
            <a:avLst/>
          </a:prstGeom>
          <a:noFill/>
          <a:ln>
            <a:noFill/>
          </a:ln>
        </p:spPr>
      </p:pic>
      <p:pic>
        <p:nvPicPr>
          <p:cNvPr id="241" name="Shape 241"/>
          <p:cNvPicPr preferRelativeResize="0"/>
          <p:nvPr/>
        </p:nvPicPr>
        <p:blipFill>
          <a:blip r:embed="rId5">
            <a:alphaModFix/>
          </a:blip>
          <a:stretch>
            <a:fillRect/>
          </a:stretch>
        </p:blipFill>
        <p:spPr>
          <a:xfrm>
            <a:off x="8113788" y="4609025"/>
            <a:ext cx="341775" cy="317363"/>
          </a:xfrm>
          <a:prstGeom prst="rect">
            <a:avLst/>
          </a:prstGeom>
          <a:noFill/>
          <a:ln>
            <a:noFill/>
          </a:ln>
        </p:spPr>
      </p:pic>
      <p:pic>
        <p:nvPicPr>
          <p:cNvPr id="242" name="Shape 242"/>
          <p:cNvPicPr preferRelativeResize="0"/>
          <p:nvPr/>
        </p:nvPicPr>
        <p:blipFill>
          <a:blip r:embed="rId5">
            <a:alphaModFix/>
          </a:blip>
          <a:stretch>
            <a:fillRect/>
          </a:stretch>
        </p:blipFill>
        <p:spPr>
          <a:xfrm>
            <a:off x="8113813" y="4023475"/>
            <a:ext cx="341775" cy="317363"/>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46"/>
        <p:cNvGrpSpPr/>
        <p:nvPr/>
      </p:nvGrpSpPr>
      <p:grpSpPr>
        <a:xfrm>
          <a:off x="0" y="0"/>
          <a:ext cx="0" cy="0"/>
          <a:chOff x="0" y="0"/>
          <a:chExt cx="0" cy="0"/>
        </a:xfrm>
      </p:grpSpPr>
      <p:sp>
        <p:nvSpPr>
          <p:cNvPr id="247" name="Shape 247"/>
          <p:cNvSpPr txBox="1">
            <a:spLocks noGrp="1"/>
          </p:cNvSpPr>
          <p:nvPr>
            <p:ph type="title"/>
          </p:nvPr>
        </p:nvSpPr>
        <p:spPr>
          <a:xfrm>
            <a:off x="479425" y="304800"/>
            <a:ext cx="8229600" cy="857250"/>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000" b="0" i="0" u="none" strike="noStrike" cap="none">
              <a:solidFill>
                <a:srgbClr val="4F6228"/>
              </a:solidFill>
              <a:latin typeface="Arial Black"/>
              <a:ea typeface="Arial Black"/>
              <a:cs typeface="Arial Black"/>
              <a:sym typeface="Arial Black"/>
            </a:endParaRPr>
          </a:p>
        </p:txBody>
      </p:sp>
      <p:sp>
        <p:nvSpPr>
          <p:cNvPr id="248" name="Shape 248"/>
          <p:cNvSpPr txBox="1">
            <a:spLocks noGrp="1"/>
          </p:cNvSpPr>
          <p:nvPr>
            <p:ph type="body" idx="1"/>
          </p:nvPr>
        </p:nvSpPr>
        <p:spPr>
          <a:xfrm>
            <a:off x="457200" y="1200150"/>
            <a:ext cx="8229600" cy="339407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rgbClr val="7F7F7F"/>
              </a:buClr>
              <a:buSzPts val="3200"/>
              <a:buFont typeface="Arial"/>
              <a:buNone/>
            </a:pPr>
            <a:endParaRPr sz="3200" b="1" i="0" u="none" strike="noStrike" cap="none">
              <a:solidFill>
                <a:srgbClr val="4F6128"/>
              </a:solidFill>
              <a:latin typeface="Arial"/>
              <a:ea typeface="Arial"/>
              <a:cs typeface="Arial"/>
              <a:sym typeface="Arial"/>
            </a:endParaRPr>
          </a:p>
          <a:p>
            <a:pPr marL="0" marR="0" lvl="0" indent="0" algn="l" rtl="0">
              <a:spcBef>
                <a:spcPts val="640"/>
              </a:spcBef>
              <a:spcAft>
                <a:spcPts val="0"/>
              </a:spcAft>
              <a:buClr>
                <a:srgbClr val="7F7F7F"/>
              </a:buClr>
              <a:buSzPts val="3200"/>
              <a:buFont typeface="Arial"/>
              <a:buNone/>
            </a:pPr>
            <a:endParaRPr sz="3200" b="1" i="0" u="none" strike="noStrike" cap="none">
              <a:solidFill>
                <a:srgbClr val="4F6128"/>
              </a:solidFill>
              <a:latin typeface="Arial"/>
              <a:ea typeface="Arial"/>
              <a:cs typeface="Arial"/>
              <a:sym typeface="Arial"/>
            </a:endParaRPr>
          </a:p>
          <a:p>
            <a:pPr marL="0" marR="0" lvl="0" indent="0" algn="ctr" rtl="0">
              <a:spcBef>
                <a:spcPts val="640"/>
              </a:spcBef>
              <a:spcAft>
                <a:spcPts val="0"/>
              </a:spcAft>
              <a:buClr>
                <a:srgbClr val="4F6128"/>
              </a:buClr>
              <a:buSzPts val="3200"/>
              <a:buFont typeface="Arial"/>
              <a:buNone/>
            </a:pPr>
            <a:r>
              <a:rPr lang="en-US" sz="3200" b="1" i="0" u="none" strike="noStrike" cap="none">
                <a:solidFill>
                  <a:srgbClr val="4F6128"/>
                </a:solidFill>
                <a:latin typeface="Arial"/>
                <a:ea typeface="Arial"/>
                <a:cs typeface="Arial"/>
                <a:sym typeface="Arial"/>
              </a:rPr>
              <a:t>QUESTIONS?</a:t>
            </a:r>
            <a:endParaRPr/>
          </a:p>
          <a:p>
            <a:pPr marL="342900" marR="0" lvl="0" indent="-139700" algn="l" rtl="0">
              <a:spcBef>
                <a:spcPts val="640"/>
              </a:spcBef>
              <a:spcAft>
                <a:spcPts val="0"/>
              </a:spcAft>
              <a:buClr>
                <a:srgbClr val="7F7F7F"/>
              </a:buClr>
              <a:buSzPts val="3200"/>
              <a:buFont typeface="Arial"/>
              <a:buNone/>
            </a:pPr>
            <a:endParaRPr sz="3200" b="1" i="0" u="none" strike="noStrike" cap="none">
              <a:solidFill>
                <a:srgbClr val="7F7F7F"/>
              </a:solidFill>
              <a:latin typeface="Arial"/>
              <a:ea typeface="Arial"/>
              <a:cs typeface="Arial"/>
              <a:sym typeface="Arial"/>
            </a:endParaRPr>
          </a:p>
        </p:txBody>
      </p:sp>
      <p:sp>
        <p:nvSpPr>
          <p:cNvPr id="249" name="Shape 249"/>
          <p:cNvSpPr txBox="1">
            <a:spLocks noGrp="1"/>
          </p:cNvSpPr>
          <p:nvPr>
            <p:ph type="ftr" idx="11"/>
          </p:nvPr>
        </p:nvSpPr>
        <p:spPr>
          <a:xfrm>
            <a:off x="5554663" y="4783138"/>
            <a:ext cx="2895600" cy="27305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r>
              <a:rPr lang="en-US" sz="900" b="0" i="0" u="none" strike="noStrike" cap="none">
                <a:solidFill>
                  <a:srgbClr val="888888"/>
                </a:solidFill>
                <a:latin typeface="Arial"/>
                <a:ea typeface="Arial"/>
                <a:cs typeface="Arial"/>
                <a:sym typeface="Arial"/>
              </a:rPr>
              <a:t>www.ucps.k12.nc.us </a:t>
            </a:r>
            <a:endParaRPr sz="900" b="0" i="0" u="none" strike="noStrike" cap="none">
              <a:solidFill>
                <a:srgbClr val="888888"/>
              </a:solidFill>
              <a:latin typeface="Arial"/>
              <a:ea typeface="Arial"/>
              <a:cs typeface="Arial"/>
              <a:sym typeface="Arial"/>
            </a:endParaRPr>
          </a:p>
        </p:txBody>
      </p:sp>
      <p:sp>
        <p:nvSpPr>
          <p:cNvPr id="250" name="Shape 250"/>
          <p:cNvSpPr txBox="1">
            <a:spLocks noGrp="1"/>
          </p:cNvSpPr>
          <p:nvPr>
            <p:ph type="sldNum" idx="12"/>
          </p:nvPr>
        </p:nvSpPr>
        <p:spPr>
          <a:xfrm>
            <a:off x="6553200" y="4767263"/>
            <a:ext cx="2133600" cy="274637"/>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None/>
            </a:pPr>
            <a:fld id="{00000000-1234-1234-1234-123412341234}" type="slidenum">
              <a:rPr lang="en-US" sz="900" b="1" i="1" u="none" strike="noStrike" cap="none">
                <a:solidFill>
                  <a:srgbClr val="D9D9D9"/>
                </a:solidFill>
                <a:latin typeface="Arial Black"/>
                <a:ea typeface="Arial Black"/>
                <a:cs typeface="Arial Black"/>
                <a:sym typeface="Arial Black"/>
              </a:rPr>
              <a:t>13</a:t>
            </a:fld>
            <a:endParaRPr sz="900" b="1" i="1" u="none" strike="noStrike" cap="none">
              <a:solidFill>
                <a:srgbClr val="D9D9D9"/>
              </a:solidFill>
              <a:latin typeface="Arial Black"/>
              <a:ea typeface="Arial Black"/>
              <a:cs typeface="Arial Black"/>
              <a:sym typeface="Arial Black"/>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Shape 110"/>
          <p:cNvSpPr txBox="1">
            <a:spLocks noGrp="1"/>
          </p:cNvSpPr>
          <p:nvPr>
            <p:ph type="title"/>
          </p:nvPr>
        </p:nvSpPr>
        <p:spPr>
          <a:xfrm>
            <a:off x="479425" y="304800"/>
            <a:ext cx="8229600" cy="857250"/>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3200" b="0" i="0" u="none" strike="noStrike" cap="none">
                <a:solidFill>
                  <a:srgbClr val="4D7021"/>
                </a:solidFill>
                <a:latin typeface="Arial Black"/>
                <a:ea typeface="Arial Black"/>
                <a:cs typeface="Arial Black"/>
                <a:sym typeface="Arial Black"/>
              </a:rPr>
              <a:t>STRATEGIC THEME </a:t>
            </a:r>
            <a:endParaRPr sz="3200" b="0" i="0" u="none" strike="noStrike" cap="none">
              <a:solidFill>
                <a:srgbClr val="FF0000"/>
              </a:solidFill>
              <a:latin typeface="Arial Black"/>
              <a:ea typeface="Arial Black"/>
              <a:cs typeface="Arial Black"/>
              <a:sym typeface="Arial Black"/>
            </a:endParaRPr>
          </a:p>
        </p:txBody>
      </p:sp>
      <p:sp>
        <p:nvSpPr>
          <p:cNvPr id="111" name="Shape 111"/>
          <p:cNvSpPr txBox="1">
            <a:spLocks noGrp="1"/>
          </p:cNvSpPr>
          <p:nvPr>
            <p:ph type="body" idx="1"/>
          </p:nvPr>
        </p:nvSpPr>
        <p:spPr>
          <a:xfrm>
            <a:off x="457200" y="1200150"/>
            <a:ext cx="8229600" cy="339407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rgbClr val="7F7F7F"/>
              </a:buClr>
              <a:buSzPts val="3200"/>
              <a:buFont typeface="Arial"/>
              <a:buNone/>
            </a:pPr>
            <a:endParaRPr sz="3200" b="0" i="0" u="none" strike="noStrike" cap="none">
              <a:solidFill>
                <a:srgbClr val="7F7F7F"/>
              </a:solidFill>
              <a:latin typeface="Arial"/>
              <a:ea typeface="Arial"/>
              <a:cs typeface="Arial"/>
              <a:sym typeface="Arial"/>
            </a:endParaRPr>
          </a:p>
          <a:p>
            <a:pPr marL="0" marR="0" lvl="0" indent="0" algn="l" rtl="0">
              <a:spcBef>
                <a:spcPts val="640"/>
              </a:spcBef>
              <a:spcAft>
                <a:spcPts val="0"/>
              </a:spcAft>
              <a:buClr>
                <a:srgbClr val="4D7021"/>
              </a:buClr>
              <a:buSzPts val="3200"/>
              <a:buFont typeface="Arial"/>
              <a:buNone/>
            </a:pPr>
            <a:r>
              <a:rPr lang="en-US" sz="3200" b="0" i="0" u="none" strike="noStrike" cap="none">
                <a:solidFill>
                  <a:srgbClr val="4D7021"/>
                </a:solidFill>
                <a:latin typeface="Arial Black"/>
                <a:ea typeface="Arial Black"/>
                <a:cs typeface="Arial Black"/>
                <a:sym typeface="Arial Black"/>
              </a:rPr>
              <a:t>Enhance academic programs to meet the needs of all students </a:t>
            </a:r>
            <a:endParaRPr/>
          </a:p>
        </p:txBody>
      </p:sp>
      <p:sp>
        <p:nvSpPr>
          <p:cNvPr id="112" name="Shape 112"/>
          <p:cNvSpPr txBox="1">
            <a:spLocks noGrp="1"/>
          </p:cNvSpPr>
          <p:nvPr>
            <p:ph type="ftr" idx="11"/>
          </p:nvPr>
        </p:nvSpPr>
        <p:spPr>
          <a:xfrm>
            <a:off x="5554663" y="4783138"/>
            <a:ext cx="2895600" cy="27305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r>
              <a:rPr lang="en-US" sz="900" b="0" i="0" u="none" strike="noStrike" cap="none">
                <a:solidFill>
                  <a:srgbClr val="888888"/>
                </a:solidFill>
                <a:latin typeface="Arial"/>
                <a:ea typeface="Arial"/>
                <a:cs typeface="Arial"/>
                <a:sym typeface="Arial"/>
              </a:rPr>
              <a:t>www.ucps.k12.nc.us </a:t>
            </a:r>
            <a:endParaRPr sz="900" b="0" i="0" u="none" strike="noStrike" cap="none">
              <a:solidFill>
                <a:srgbClr val="888888"/>
              </a:solidFill>
              <a:latin typeface="Arial"/>
              <a:ea typeface="Arial"/>
              <a:cs typeface="Arial"/>
              <a:sym typeface="Arial"/>
            </a:endParaRPr>
          </a:p>
        </p:txBody>
      </p:sp>
      <p:sp>
        <p:nvSpPr>
          <p:cNvPr id="113" name="Shape 113"/>
          <p:cNvSpPr txBox="1">
            <a:spLocks noGrp="1"/>
          </p:cNvSpPr>
          <p:nvPr>
            <p:ph type="sldNum" idx="12"/>
          </p:nvPr>
        </p:nvSpPr>
        <p:spPr>
          <a:xfrm>
            <a:off x="6553200" y="4767263"/>
            <a:ext cx="2133600" cy="274637"/>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None/>
            </a:pPr>
            <a:fld id="{00000000-1234-1234-1234-123412341234}" type="slidenum">
              <a:rPr lang="en-US" sz="900" b="1" i="1" u="none" strike="noStrike" cap="none">
                <a:solidFill>
                  <a:srgbClr val="D9D9D9"/>
                </a:solidFill>
                <a:latin typeface="Arial Black"/>
                <a:ea typeface="Arial Black"/>
                <a:cs typeface="Arial Black"/>
                <a:sym typeface="Arial Black"/>
              </a:rPr>
              <a:t>2</a:t>
            </a:fld>
            <a:endParaRPr sz="900" b="1" i="1" u="none" strike="noStrike" cap="none">
              <a:solidFill>
                <a:srgbClr val="D9D9D9"/>
              </a:solidFill>
              <a:latin typeface="Arial Black"/>
              <a:ea typeface="Arial Black"/>
              <a:cs typeface="Arial Black"/>
              <a:sym typeface="Arial Black"/>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Shape 119"/>
          <p:cNvSpPr txBox="1">
            <a:spLocks noGrp="1"/>
          </p:cNvSpPr>
          <p:nvPr>
            <p:ph type="title"/>
          </p:nvPr>
        </p:nvSpPr>
        <p:spPr>
          <a:xfrm>
            <a:off x="479425" y="1011236"/>
            <a:ext cx="8229600" cy="150813"/>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3200" b="0" i="0" u="none" strike="noStrike" cap="none">
                <a:solidFill>
                  <a:srgbClr val="4F6128"/>
                </a:solidFill>
                <a:latin typeface="Arial Black"/>
                <a:ea typeface="Arial Black"/>
                <a:cs typeface="Arial Black"/>
                <a:sym typeface="Arial Black"/>
              </a:rPr>
              <a:t>STRATEGIC INITIATIVE </a:t>
            </a:r>
            <a:br>
              <a:rPr lang="en-US" sz="3200" b="0" i="0" u="none" strike="noStrike" cap="none">
                <a:solidFill>
                  <a:srgbClr val="4F6128"/>
                </a:solidFill>
                <a:latin typeface="Arial Black"/>
                <a:ea typeface="Arial Black"/>
                <a:cs typeface="Arial Black"/>
                <a:sym typeface="Arial Black"/>
              </a:rPr>
            </a:br>
            <a:endParaRPr sz="3200" b="0" i="0" u="none" strike="noStrike" cap="none">
              <a:solidFill>
                <a:srgbClr val="4F6228"/>
              </a:solidFill>
              <a:latin typeface="Arial Black"/>
              <a:ea typeface="Arial Black"/>
              <a:cs typeface="Arial Black"/>
              <a:sym typeface="Arial Black"/>
            </a:endParaRPr>
          </a:p>
        </p:txBody>
      </p:sp>
      <p:sp>
        <p:nvSpPr>
          <p:cNvPr id="120" name="Shape 120"/>
          <p:cNvSpPr txBox="1">
            <a:spLocks noGrp="1"/>
          </p:cNvSpPr>
          <p:nvPr>
            <p:ph type="body" idx="1"/>
          </p:nvPr>
        </p:nvSpPr>
        <p:spPr>
          <a:xfrm>
            <a:off x="457200" y="1200150"/>
            <a:ext cx="8229600" cy="339407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rgbClr val="7F7F7F"/>
              </a:buClr>
              <a:buSzPts val="3200"/>
              <a:buFont typeface="Arial"/>
              <a:buNone/>
            </a:pPr>
            <a:endParaRPr sz="3200" b="1" i="0" u="none" strike="noStrike" cap="none">
              <a:solidFill>
                <a:srgbClr val="7F7F7F"/>
              </a:solidFill>
              <a:latin typeface="Arial"/>
              <a:ea typeface="Arial"/>
              <a:cs typeface="Arial"/>
              <a:sym typeface="Arial"/>
            </a:endParaRPr>
          </a:p>
          <a:p>
            <a:pPr marL="0" marR="0" lvl="0" indent="0" algn="l" rtl="0">
              <a:spcBef>
                <a:spcPts val="640"/>
              </a:spcBef>
              <a:spcAft>
                <a:spcPts val="0"/>
              </a:spcAft>
              <a:buClr>
                <a:srgbClr val="4D7021"/>
              </a:buClr>
              <a:buSzPts val="3200"/>
              <a:buFont typeface="Arial"/>
              <a:buNone/>
            </a:pPr>
            <a:r>
              <a:rPr lang="en-US" sz="3200" b="1" i="0" u="none" strike="noStrike" cap="none">
                <a:solidFill>
                  <a:srgbClr val="4D7021"/>
                </a:solidFill>
                <a:latin typeface="Arial"/>
                <a:ea typeface="Arial"/>
                <a:cs typeface="Arial"/>
                <a:sym typeface="Arial"/>
              </a:rPr>
              <a:t>Define instructional leadership for UCPS; create and implement a plan to increase the instructional leadership capacity of district and school leaders.</a:t>
            </a:r>
            <a:endParaRPr sz="3200" b="1" i="0" u="none" strike="noStrike" cap="none">
              <a:solidFill>
                <a:srgbClr val="4D7021"/>
              </a:solidFill>
              <a:latin typeface="Arial"/>
              <a:ea typeface="Arial"/>
              <a:cs typeface="Arial"/>
              <a:sym typeface="Arial"/>
            </a:endParaRPr>
          </a:p>
        </p:txBody>
      </p:sp>
      <p:sp>
        <p:nvSpPr>
          <p:cNvPr id="121" name="Shape 121"/>
          <p:cNvSpPr txBox="1">
            <a:spLocks noGrp="1"/>
          </p:cNvSpPr>
          <p:nvPr>
            <p:ph type="ftr" idx="11"/>
          </p:nvPr>
        </p:nvSpPr>
        <p:spPr>
          <a:xfrm>
            <a:off x="5554663" y="4783138"/>
            <a:ext cx="2895600" cy="27305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r>
              <a:rPr lang="en-US" sz="900" b="0" i="0" u="none" strike="noStrike" cap="none">
                <a:solidFill>
                  <a:srgbClr val="888888"/>
                </a:solidFill>
                <a:latin typeface="Arial"/>
                <a:ea typeface="Arial"/>
                <a:cs typeface="Arial"/>
                <a:sym typeface="Arial"/>
              </a:rPr>
              <a:t>www.ucps.k12.nc.us </a:t>
            </a:r>
            <a:endParaRPr sz="900" b="0" i="0" u="none" strike="noStrike" cap="none">
              <a:solidFill>
                <a:srgbClr val="888888"/>
              </a:solidFill>
              <a:latin typeface="Arial"/>
              <a:ea typeface="Arial"/>
              <a:cs typeface="Arial"/>
              <a:sym typeface="Arial"/>
            </a:endParaRPr>
          </a:p>
        </p:txBody>
      </p:sp>
      <p:sp>
        <p:nvSpPr>
          <p:cNvPr id="122" name="Shape 122"/>
          <p:cNvSpPr txBox="1">
            <a:spLocks noGrp="1"/>
          </p:cNvSpPr>
          <p:nvPr>
            <p:ph type="sldNum" idx="12"/>
          </p:nvPr>
        </p:nvSpPr>
        <p:spPr>
          <a:xfrm>
            <a:off x="6553200" y="4767263"/>
            <a:ext cx="2133600" cy="274637"/>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None/>
            </a:pPr>
            <a:fld id="{00000000-1234-1234-1234-123412341234}" type="slidenum">
              <a:rPr lang="en-US" sz="900" b="1" i="1" u="none" strike="noStrike" cap="none">
                <a:solidFill>
                  <a:srgbClr val="D9D9D9"/>
                </a:solidFill>
                <a:latin typeface="Arial Black"/>
                <a:ea typeface="Arial Black"/>
                <a:cs typeface="Arial Black"/>
                <a:sym typeface="Arial Black"/>
              </a:rPr>
              <a:t>3</a:t>
            </a:fld>
            <a:endParaRPr sz="900" b="1" i="1" u="none" strike="noStrike" cap="none">
              <a:solidFill>
                <a:srgbClr val="D9D9D9"/>
              </a:solidFill>
              <a:latin typeface="Arial Black"/>
              <a:ea typeface="Arial Black"/>
              <a:cs typeface="Arial Black"/>
              <a:sym typeface="Arial Black"/>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Shape 127"/>
          <p:cNvSpPr txBox="1">
            <a:spLocks noGrp="1"/>
          </p:cNvSpPr>
          <p:nvPr>
            <p:ph type="title"/>
          </p:nvPr>
        </p:nvSpPr>
        <p:spPr>
          <a:xfrm>
            <a:off x="479425" y="304800"/>
            <a:ext cx="8229600" cy="857250"/>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3200" b="0" i="0" u="none" strike="noStrike" cap="none">
                <a:solidFill>
                  <a:srgbClr val="4F6128"/>
                </a:solidFill>
                <a:latin typeface="Arial Black"/>
                <a:ea typeface="Arial Black"/>
                <a:cs typeface="Arial Black"/>
                <a:sym typeface="Arial Black"/>
              </a:rPr>
              <a:t>CURRENT</a:t>
            </a:r>
            <a:r>
              <a:rPr lang="en-US" sz="3200">
                <a:solidFill>
                  <a:srgbClr val="4F6128"/>
                </a:solidFill>
              </a:rPr>
              <a:t> STATE </a:t>
            </a:r>
            <a:endParaRPr sz="3200" b="0" i="0" u="none" strike="noStrike" cap="none">
              <a:solidFill>
                <a:srgbClr val="4F6228"/>
              </a:solidFill>
              <a:latin typeface="Arial Black"/>
              <a:ea typeface="Arial Black"/>
              <a:cs typeface="Arial Black"/>
              <a:sym typeface="Arial Black"/>
            </a:endParaRPr>
          </a:p>
        </p:txBody>
      </p:sp>
      <p:sp>
        <p:nvSpPr>
          <p:cNvPr id="128" name="Shape 128"/>
          <p:cNvSpPr txBox="1">
            <a:spLocks noGrp="1"/>
          </p:cNvSpPr>
          <p:nvPr>
            <p:ph type="ftr" idx="11"/>
          </p:nvPr>
        </p:nvSpPr>
        <p:spPr>
          <a:xfrm>
            <a:off x="5554663" y="4783138"/>
            <a:ext cx="2895600" cy="27305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r>
              <a:rPr lang="en-US" sz="900" b="0" i="0" u="none" strike="noStrike" cap="none">
                <a:solidFill>
                  <a:srgbClr val="888888"/>
                </a:solidFill>
                <a:latin typeface="Arial"/>
                <a:ea typeface="Arial"/>
                <a:cs typeface="Arial"/>
                <a:sym typeface="Arial"/>
              </a:rPr>
              <a:t>www.ucps.k12.nc.us </a:t>
            </a:r>
            <a:endParaRPr sz="900" b="0" i="0" u="none" strike="noStrike" cap="none">
              <a:solidFill>
                <a:srgbClr val="888888"/>
              </a:solidFill>
              <a:latin typeface="Arial"/>
              <a:ea typeface="Arial"/>
              <a:cs typeface="Arial"/>
              <a:sym typeface="Arial"/>
            </a:endParaRPr>
          </a:p>
        </p:txBody>
      </p:sp>
      <p:sp>
        <p:nvSpPr>
          <p:cNvPr id="129" name="Shape 129"/>
          <p:cNvSpPr txBox="1">
            <a:spLocks noGrp="1"/>
          </p:cNvSpPr>
          <p:nvPr>
            <p:ph type="sldNum" idx="12"/>
          </p:nvPr>
        </p:nvSpPr>
        <p:spPr>
          <a:xfrm>
            <a:off x="6553200" y="4767263"/>
            <a:ext cx="2133600" cy="274637"/>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None/>
            </a:pPr>
            <a:fld id="{00000000-1234-1234-1234-123412341234}" type="slidenum">
              <a:rPr lang="en-US" sz="900" b="1" i="1" u="none" strike="noStrike" cap="none">
                <a:solidFill>
                  <a:srgbClr val="D9D9D9"/>
                </a:solidFill>
                <a:latin typeface="Arial Black"/>
                <a:ea typeface="Arial Black"/>
                <a:cs typeface="Arial Black"/>
                <a:sym typeface="Arial Black"/>
              </a:rPr>
              <a:t>4</a:t>
            </a:fld>
            <a:endParaRPr sz="900" b="1" i="1" u="none" strike="noStrike" cap="none">
              <a:solidFill>
                <a:srgbClr val="D9D9D9"/>
              </a:solidFill>
              <a:latin typeface="Arial Black"/>
              <a:ea typeface="Arial Black"/>
              <a:cs typeface="Arial Black"/>
              <a:sym typeface="Arial Black"/>
            </a:endParaRPr>
          </a:p>
        </p:txBody>
      </p:sp>
      <p:sp>
        <p:nvSpPr>
          <p:cNvPr id="130" name="Shape 130"/>
          <p:cNvSpPr txBox="1">
            <a:spLocks noGrp="1"/>
          </p:cNvSpPr>
          <p:nvPr>
            <p:ph type="body" idx="1"/>
          </p:nvPr>
        </p:nvSpPr>
        <p:spPr>
          <a:xfrm>
            <a:off x="457200" y="1025979"/>
            <a:ext cx="8229600" cy="3394200"/>
          </a:xfrm>
          <a:prstGeom prst="rect">
            <a:avLst/>
          </a:prstGeom>
          <a:noFill/>
          <a:ln>
            <a:noFill/>
          </a:ln>
        </p:spPr>
        <p:txBody>
          <a:bodyPr spcFirstLastPara="1" wrap="square" lIns="91425" tIns="45700" rIns="91425" bIns="45700" anchor="t" anchorCtr="0">
            <a:noAutofit/>
          </a:bodyPr>
          <a:lstStyle/>
          <a:p>
            <a:pPr marL="342900" marR="0" lvl="0" indent="-393700" algn="l" rtl="0">
              <a:spcBef>
                <a:spcPts val="0"/>
              </a:spcBef>
              <a:spcAft>
                <a:spcPts val="0"/>
              </a:spcAft>
              <a:buClr>
                <a:srgbClr val="4D7021"/>
              </a:buClr>
              <a:buSzPts val="4000"/>
              <a:buFont typeface="Arial"/>
              <a:buChar char="•"/>
            </a:pPr>
            <a:r>
              <a:rPr lang="en-US" sz="4000">
                <a:solidFill>
                  <a:srgbClr val="4D7021"/>
                </a:solidFill>
              </a:rPr>
              <a:t>S</a:t>
            </a:r>
            <a:r>
              <a:rPr lang="en-US" sz="4000" b="1" i="0" u="none" strike="noStrike" cap="none">
                <a:solidFill>
                  <a:srgbClr val="4D7021"/>
                </a:solidFill>
                <a:latin typeface="Arial"/>
                <a:ea typeface="Arial"/>
                <a:cs typeface="Arial"/>
                <a:sym typeface="Arial"/>
              </a:rPr>
              <a:t>tandards</a:t>
            </a:r>
            <a:endParaRPr sz="4000" b="1" i="0" u="none" strike="noStrike" cap="none">
              <a:solidFill>
                <a:srgbClr val="4D7021"/>
              </a:solidFill>
              <a:latin typeface="Arial"/>
              <a:ea typeface="Arial"/>
              <a:cs typeface="Arial"/>
              <a:sym typeface="Arial"/>
            </a:endParaRPr>
          </a:p>
          <a:p>
            <a:pPr marL="342900" marR="0" lvl="0" indent="-393700" algn="l" rtl="0">
              <a:spcBef>
                <a:spcPts val="640"/>
              </a:spcBef>
              <a:spcAft>
                <a:spcPts val="0"/>
              </a:spcAft>
              <a:buClr>
                <a:srgbClr val="4D7021"/>
              </a:buClr>
              <a:buSzPts val="4000"/>
              <a:buFont typeface="Arial"/>
              <a:buChar char="•"/>
            </a:pPr>
            <a:r>
              <a:rPr lang="en-US" sz="4000">
                <a:solidFill>
                  <a:srgbClr val="4D7021"/>
                </a:solidFill>
              </a:rPr>
              <a:t>L</a:t>
            </a:r>
            <a:r>
              <a:rPr lang="en-US" sz="4000" b="1" i="0" u="none" strike="noStrike" cap="none">
                <a:solidFill>
                  <a:srgbClr val="4D7021"/>
                </a:solidFill>
                <a:latin typeface="Arial"/>
                <a:ea typeface="Arial"/>
                <a:cs typeface="Arial"/>
                <a:sym typeface="Arial"/>
              </a:rPr>
              <a:t>eadership development</a:t>
            </a:r>
            <a:endParaRPr sz="4000" b="1" i="0" u="none" strike="noStrike" cap="none">
              <a:solidFill>
                <a:srgbClr val="4D7021"/>
              </a:solidFill>
              <a:latin typeface="Arial"/>
              <a:ea typeface="Arial"/>
              <a:cs typeface="Arial"/>
              <a:sym typeface="Arial"/>
            </a:endParaRPr>
          </a:p>
          <a:p>
            <a:pPr marL="342900" marR="0" lvl="0" indent="-393700" algn="l" rtl="0">
              <a:spcBef>
                <a:spcPts val="640"/>
              </a:spcBef>
              <a:spcAft>
                <a:spcPts val="0"/>
              </a:spcAft>
              <a:buClr>
                <a:srgbClr val="4D7021"/>
              </a:buClr>
              <a:buSzPts val="4000"/>
              <a:buFont typeface="Arial"/>
              <a:buChar char="•"/>
            </a:pPr>
            <a:r>
              <a:rPr lang="en-US" sz="4000">
                <a:solidFill>
                  <a:srgbClr val="4D7021"/>
                </a:solidFill>
              </a:rPr>
              <a:t>S</a:t>
            </a:r>
            <a:r>
              <a:rPr lang="en-US" sz="4000" b="1" i="0" u="none" strike="noStrike" cap="none">
                <a:solidFill>
                  <a:srgbClr val="4D7021"/>
                </a:solidFill>
                <a:latin typeface="Arial"/>
                <a:ea typeface="Arial"/>
                <a:cs typeface="Arial"/>
                <a:sym typeface="Arial"/>
              </a:rPr>
              <a:t>tructures</a:t>
            </a:r>
            <a:endParaRPr sz="4000" b="1" i="0" u="none" strike="noStrike" cap="none">
              <a:solidFill>
                <a:srgbClr val="4D7021"/>
              </a:solidFill>
              <a:latin typeface="Arial"/>
              <a:ea typeface="Arial"/>
              <a:cs typeface="Arial"/>
              <a:sym typeface="Arial"/>
            </a:endParaRPr>
          </a:p>
          <a:p>
            <a:pPr marL="342900" marR="0" lvl="0" indent="-393700" algn="l" rtl="0">
              <a:spcBef>
                <a:spcPts val="640"/>
              </a:spcBef>
              <a:spcAft>
                <a:spcPts val="0"/>
              </a:spcAft>
              <a:buClr>
                <a:srgbClr val="4D7021"/>
              </a:buClr>
              <a:buSzPts val="4000"/>
              <a:buFont typeface="Arial"/>
              <a:buChar char="•"/>
            </a:pPr>
            <a:r>
              <a:rPr lang="en-US" sz="4000">
                <a:solidFill>
                  <a:srgbClr val="4D7021"/>
                </a:solidFill>
              </a:rPr>
              <a:t>S</a:t>
            </a:r>
            <a:r>
              <a:rPr lang="en-US" sz="4000" b="1" i="0" u="none" strike="noStrike" cap="none">
                <a:solidFill>
                  <a:srgbClr val="4D7021"/>
                </a:solidFill>
                <a:latin typeface="Arial"/>
                <a:ea typeface="Arial"/>
                <a:cs typeface="Arial"/>
                <a:sym typeface="Arial"/>
              </a:rPr>
              <a:t>upport</a:t>
            </a:r>
            <a:endParaRPr sz="4000" b="1" i="0" u="none" strike="noStrike" cap="none">
              <a:solidFill>
                <a:srgbClr val="4D7021"/>
              </a:solidFill>
              <a:latin typeface="Arial"/>
              <a:ea typeface="Arial"/>
              <a:cs typeface="Arial"/>
              <a:sym typeface="Arial"/>
            </a:endParaRPr>
          </a:p>
          <a:p>
            <a:pPr marL="342900" marR="0" lvl="0" indent="-393700" algn="l" rtl="0">
              <a:spcBef>
                <a:spcPts val="640"/>
              </a:spcBef>
              <a:spcAft>
                <a:spcPts val="0"/>
              </a:spcAft>
              <a:buClr>
                <a:srgbClr val="4D7021"/>
              </a:buClr>
              <a:buSzPts val="4000"/>
              <a:buFont typeface="Arial"/>
              <a:buChar char="•"/>
            </a:pPr>
            <a:r>
              <a:rPr lang="en-US" sz="4000">
                <a:solidFill>
                  <a:srgbClr val="4D7021"/>
                </a:solidFill>
              </a:rPr>
              <a:t>Leadership retention</a:t>
            </a:r>
            <a:r>
              <a:rPr lang="en-US" sz="4000" b="1" i="0" u="none" strike="noStrike" cap="none">
                <a:solidFill>
                  <a:srgbClr val="4D7021"/>
                </a:solidFill>
                <a:latin typeface="Arial"/>
                <a:ea typeface="Arial"/>
                <a:cs typeface="Arial"/>
                <a:sym typeface="Arial"/>
              </a:rPr>
              <a:t> </a:t>
            </a:r>
            <a:endParaRPr sz="4000">
              <a:solidFill>
                <a:srgbClr val="4D702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Shape 136"/>
          <p:cNvSpPr txBox="1">
            <a:spLocks noGrp="1"/>
          </p:cNvSpPr>
          <p:nvPr>
            <p:ph type="title"/>
          </p:nvPr>
        </p:nvSpPr>
        <p:spPr>
          <a:xfrm>
            <a:off x="479425" y="304800"/>
            <a:ext cx="8229600" cy="857250"/>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3200" b="0" i="0" u="none" strike="noStrike" cap="none">
                <a:solidFill>
                  <a:srgbClr val="4F6128"/>
                </a:solidFill>
                <a:latin typeface="Arial Black"/>
                <a:ea typeface="Arial Black"/>
                <a:cs typeface="Arial Black"/>
                <a:sym typeface="Arial Black"/>
              </a:rPr>
              <a:t>DESIRED STATE</a:t>
            </a:r>
            <a:endParaRPr sz="3200" b="0" i="0" u="none" strike="noStrike" cap="none">
              <a:solidFill>
                <a:srgbClr val="4F6228"/>
              </a:solidFill>
              <a:latin typeface="Arial Black"/>
              <a:ea typeface="Arial Black"/>
              <a:cs typeface="Arial Black"/>
              <a:sym typeface="Arial Black"/>
            </a:endParaRPr>
          </a:p>
        </p:txBody>
      </p:sp>
      <p:sp>
        <p:nvSpPr>
          <p:cNvPr id="137" name="Shape 137"/>
          <p:cNvSpPr txBox="1">
            <a:spLocks noGrp="1"/>
          </p:cNvSpPr>
          <p:nvPr>
            <p:ph type="body" idx="1"/>
          </p:nvPr>
        </p:nvSpPr>
        <p:spPr>
          <a:xfrm>
            <a:off x="400797" y="949993"/>
            <a:ext cx="8582781" cy="3394075"/>
          </a:xfrm>
          <a:prstGeom prst="rect">
            <a:avLst/>
          </a:prstGeom>
          <a:noFill/>
          <a:ln>
            <a:noFill/>
          </a:ln>
        </p:spPr>
        <p:txBody>
          <a:bodyPr spcFirstLastPara="1" wrap="square" lIns="91425" tIns="45700" rIns="91425" bIns="45700" anchor="t" anchorCtr="0">
            <a:noAutofit/>
          </a:bodyPr>
          <a:lstStyle/>
          <a:p>
            <a:pPr marL="342900" marR="0" lvl="0" indent="-406400" algn="l" rtl="0">
              <a:spcBef>
                <a:spcPts val="0"/>
              </a:spcBef>
              <a:spcAft>
                <a:spcPts val="0"/>
              </a:spcAft>
              <a:buClr>
                <a:srgbClr val="4D7021"/>
              </a:buClr>
              <a:buSzPts val="3800"/>
              <a:buFont typeface="Arial"/>
              <a:buChar char="•"/>
            </a:pPr>
            <a:r>
              <a:rPr lang="en-US" sz="3800" dirty="0">
                <a:solidFill>
                  <a:srgbClr val="4D7021"/>
                </a:solidFill>
              </a:rPr>
              <a:t>I</a:t>
            </a:r>
            <a:r>
              <a:rPr lang="en-US" sz="3800" b="1" i="0" u="none" strike="noStrike" cap="none" dirty="0">
                <a:solidFill>
                  <a:srgbClr val="4D7021"/>
                </a:solidFill>
                <a:latin typeface="Arial"/>
                <a:ea typeface="Arial"/>
                <a:cs typeface="Arial"/>
                <a:sym typeface="Arial"/>
              </a:rPr>
              <a:t>nstructional leadership framework</a:t>
            </a:r>
            <a:endParaRPr sz="3800" dirty="0"/>
          </a:p>
          <a:p>
            <a:pPr marL="342900" marR="0" lvl="0" indent="-406400" algn="l" rtl="0">
              <a:spcBef>
                <a:spcPts val="560"/>
              </a:spcBef>
              <a:spcAft>
                <a:spcPts val="0"/>
              </a:spcAft>
              <a:buClr>
                <a:srgbClr val="4D7021"/>
              </a:buClr>
              <a:buSzPts val="3800"/>
              <a:buFont typeface="Arial"/>
              <a:buChar char="•"/>
            </a:pPr>
            <a:r>
              <a:rPr lang="en-US" sz="3800" dirty="0">
                <a:solidFill>
                  <a:srgbClr val="4D7021"/>
                </a:solidFill>
              </a:rPr>
              <a:t>Integrate leadership development </a:t>
            </a:r>
            <a:endParaRPr sz="3800" dirty="0">
              <a:solidFill>
                <a:srgbClr val="4D7021"/>
              </a:solidFill>
            </a:endParaRPr>
          </a:p>
          <a:p>
            <a:pPr marL="342900" marR="0" lvl="0" indent="-406400" algn="l" rtl="0">
              <a:spcBef>
                <a:spcPts val="560"/>
              </a:spcBef>
              <a:spcAft>
                <a:spcPts val="0"/>
              </a:spcAft>
              <a:buClr>
                <a:srgbClr val="4D7021"/>
              </a:buClr>
              <a:buSzPts val="3800"/>
              <a:buFont typeface="Arial"/>
              <a:buChar char="•"/>
            </a:pPr>
            <a:r>
              <a:rPr lang="en-US" sz="3800" dirty="0">
                <a:solidFill>
                  <a:srgbClr val="4D7021"/>
                </a:solidFill>
              </a:rPr>
              <a:t>Expand networks</a:t>
            </a:r>
            <a:endParaRPr sz="3800" dirty="0">
              <a:solidFill>
                <a:srgbClr val="4D7021"/>
              </a:solidFill>
            </a:endParaRPr>
          </a:p>
          <a:p>
            <a:pPr marL="342900" lvl="0" indent="-406400" rtl="0">
              <a:spcBef>
                <a:spcPts val="560"/>
              </a:spcBef>
              <a:spcAft>
                <a:spcPts val="0"/>
              </a:spcAft>
              <a:buClr>
                <a:srgbClr val="4D7021"/>
              </a:buClr>
              <a:buSzPts val="3800"/>
              <a:buFont typeface="Arial"/>
              <a:buChar char="•"/>
            </a:pPr>
            <a:r>
              <a:rPr lang="en-US" sz="3800" dirty="0">
                <a:solidFill>
                  <a:srgbClr val="4D7021"/>
                </a:solidFill>
              </a:rPr>
              <a:t>Support</a:t>
            </a:r>
            <a:endParaRPr sz="3800" dirty="0">
              <a:solidFill>
                <a:srgbClr val="4D7021"/>
              </a:solidFill>
            </a:endParaRPr>
          </a:p>
          <a:p>
            <a:pPr marL="342900" lvl="0" indent="-406400" rtl="0">
              <a:spcBef>
                <a:spcPts val="560"/>
              </a:spcBef>
              <a:spcAft>
                <a:spcPts val="0"/>
              </a:spcAft>
              <a:buClr>
                <a:srgbClr val="4D7021"/>
              </a:buClr>
              <a:buSzPts val="3800"/>
              <a:buFont typeface="Arial"/>
              <a:buChar char="•"/>
            </a:pPr>
            <a:r>
              <a:rPr lang="en-US" sz="3800" dirty="0">
                <a:solidFill>
                  <a:srgbClr val="4D7021"/>
                </a:solidFill>
              </a:rPr>
              <a:t>Leadership retention</a:t>
            </a:r>
            <a:r>
              <a:rPr lang="en-US" sz="3800" b="1" i="0" u="none" strike="noStrike" cap="none" dirty="0">
                <a:solidFill>
                  <a:srgbClr val="4D7021"/>
                </a:solidFill>
                <a:latin typeface="Arial"/>
                <a:ea typeface="Arial"/>
                <a:cs typeface="Arial"/>
                <a:sym typeface="Arial"/>
              </a:rPr>
              <a:t> </a:t>
            </a:r>
            <a:endParaRPr sz="3800" b="1" i="0" u="none" strike="noStrike" cap="none" dirty="0">
              <a:solidFill>
                <a:srgbClr val="4D7021"/>
              </a:solidFill>
              <a:latin typeface="Arial"/>
              <a:ea typeface="Arial"/>
              <a:cs typeface="Arial"/>
              <a:sym typeface="Arial"/>
            </a:endParaRPr>
          </a:p>
        </p:txBody>
      </p:sp>
      <p:sp>
        <p:nvSpPr>
          <p:cNvPr id="138" name="Shape 138"/>
          <p:cNvSpPr txBox="1">
            <a:spLocks noGrp="1"/>
          </p:cNvSpPr>
          <p:nvPr>
            <p:ph type="ftr" idx="11"/>
          </p:nvPr>
        </p:nvSpPr>
        <p:spPr>
          <a:xfrm>
            <a:off x="5554663" y="4783138"/>
            <a:ext cx="2895600" cy="27305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r>
              <a:rPr lang="en-US" sz="900" b="0" i="0" u="none" strike="noStrike" cap="none">
                <a:solidFill>
                  <a:srgbClr val="888888"/>
                </a:solidFill>
                <a:latin typeface="Arial"/>
                <a:ea typeface="Arial"/>
                <a:cs typeface="Arial"/>
                <a:sym typeface="Arial"/>
              </a:rPr>
              <a:t>www.ucps.k12.nc.us </a:t>
            </a:r>
            <a:endParaRPr sz="900" b="0" i="0" u="none" strike="noStrike" cap="none">
              <a:solidFill>
                <a:srgbClr val="888888"/>
              </a:solidFill>
              <a:latin typeface="Arial"/>
              <a:ea typeface="Arial"/>
              <a:cs typeface="Arial"/>
              <a:sym typeface="Arial"/>
            </a:endParaRPr>
          </a:p>
        </p:txBody>
      </p:sp>
      <p:sp>
        <p:nvSpPr>
          <p:cNvPr id="139" name="Shape 139"/>
          <p:cNvSpPr txBox="1">
            <a:spLocks noGrp="1"/>
          </p:cNvSpPr>
          <p:nvPr>
            <p:ph type="sldNum" idx="12"/>
          </p:nvPr>
        </p:nvSpPr>
        <p:spPr>
          <a:xfrm>
            <a:off x="6553200" y="4767263"/>
            <a:ext cx="2133600" cy="274637"/>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None/>
            </a:pPr>
            <a:fld id="{00000000-1234-1234-1234-123412341234}" type="slidenum">
              <a:rPr lang="en-US" sz="900" b="1" i="1" u="none" strike="noStrike" cap="none">
                <a:solidFill>
                  <a:srgbClr val="D9D9D9"/>
                </a:solidFill>
                <a:latin typeface="Arial Black"/>
                <a:ea typeface="Arial Black"/>
                <a:cs typeface="Arial Black"/>
                <a:sym typeface="Arial Black"/>
              </a:rPr>
              <a:t>5</a:t>
            </a:fld>
            <a:endParaRPr sz="900" b="1" i="1" u="none" strike="noStrike" cap="none">
              <a:solidFill>
                <a:srgbClr val="D9D9D9"/>
              </a:solidFill>
              <a:latin typeface="Arial Black"/>
              <a:ea typeface="Arial Black"/>
              <a:cs typeface="Arial Black"/>
              <a:sym typeface="Arial Black"/>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Shape 144"/>
          <p:cNvSpPr txBox="1">
            <a:spLocks noGrp="1"/>
          </p:cNvSpPr>
          <p:nvPr>
            <p:ph type="title"/>
          </p:nvPr>
        </p:nvSpPr>
        <p:spPr>
          <a:xfrm>
            <a:off x="479425" y="418808"/>
            <a:ext cx="8229600" cy="743241"/>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3200" b="0" i="0" u="none" strike="noStrike" cap="none">
                <a:solidFill>
                  <a:srgbClr val="4F6228"/>
                </a:solidFill>
                <a:latin typeface="Arial Black"/>
                <a:ea typeface="Arial Black"/>
                <a:cs typeface="Arial Black"/>
                <a:sym typeface="Arial Black"/>
              </a:rPr>
              <a:t>PERFORMANCE INDICATORS</a:t>
            </a:r>
            <a:endParaRPr/>
          </a:p>
        </p:txBody>
      </p:sp>
      <p:pic>
        <p:nvPicPr>
          <p:cNvPr id="145" name="Shape 145"/>
          <p:cNvPicPr preferRelativeResize="0">
            <a:picLocks noGrp="1"/>
          </p:cNvPicPr>
          <p:nvPr>
            <p:ph type="body" idx="1"/>
          </p:nvPr>
        </p:nvPicPr>
        <p:blipFill rotWithShape="1">
          <a:blip r:embed="rId3">
            <a:alphaModFix/>
          </a:blip>
          <a:srcRect/>
          <a:stretch/>
        </p:blipFill>
        <p:spPr>
          <a:xfrm>
            <a:off x="457200" y="1202499"/>
            <a:ext cx="8229600" cy="3389376"/>
          </a:xfrm>
          <a:prstGeom prst="rect">
            <a:avLst/>
          </a:prstGeom>
          <a:noFill/>
          <a:ln>
            <a:noFill/>
          </a:ln>
        </p:spPr>
      </p:pic>
      <p:sp>
        <p:nvSpPr>
          <p:cNvPr id="146" name="Shape 146"/>
          <p:cNvSpPr txBox="1">
            <a:spLocks noGrp="1"/>
          </p:cNvSpPr>
          <p:nvPr>
            <p:ph type="ftr" idx="11"/>
          </p:nvPr>
        </p:nvSpPr>
        <p:spPr>
          <a:xfrm>
            <a:off x="5554663" y="4783138"/>
            <a:ext cx="2895600" cy="27305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r>
              <a:rPr lang="en-US" sz="900" b="0" i="0" u="none" strike="noStrike" cap="none">
                <a:solidFill>
                  <a:srgbClr val="888888"/>
                </a:solidFill>
                <a:latin typeface="Arial"/>
                <a:ea typeface="Arial"/>
                <a:cs typeface="Arial"/>
                <a:sym typeface="Arial"/>
              </a:rPr>
              <a:t>www.ucps.k12.nc.us </a:t>
            </a:r>
            <a:endParaRPr sz="900" b="0" i="0" u="none" strike="noStrike" cap="none">
              <a:solidFill>
                <a:srgbClr val="888888"/>
              </a:solidFill>
              <a:latin typeface="Arial"/>
              <a:ea typeface="Arial"/>
              <a:cs typeface="Arial"/>
              <a:sym typeface="Arial"/>
            </a:endParaRPr>
          </a:p>
        </p:txBody>
      </p:sp>
      <p:sp>
        <p:nvSpPr>
          <p:cNvPr id="147" name="Shape 147"/>
          <p:cNvSpPr txBox="1">
            <a:spLocks noGrp="1"/>
          </p:cNvSpPr>
          <p:nvPr>
            <p:ph type="sldNum" idx="12"/>
          </p:nvPr>
        </p:nvSpPr>
        <p:spPr>
          <a:xfrm>
            <a:off x="6553200" y="4767263"/>
            <a:ext cx="2133600" cy="274637"/>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None/>
            </a:pPr>
            <a:fld id="{00000000-1234-1234-1234-123412341234}" type="slidenum">
              <a:rPr lang="en-US" sz="900" b="1" i="1" u="none" strike="noStrike" cap="none">
                <a:solidFill>
                  <a:srgbClr val="D9D9D9"/>
                </a:solidFill>
                <a:latin typeface="Arial Black"/>
                <a:ea typeface="Arial Black"/>
                <a:cs typeface="Arial Black"/>
                <a:sym typeface="Arial Black"/>
              </a:rPr>
              <a:t>6</a:t>
            </a:fld>
            <a:endParaRPr sz="900" b="1" i="1" u="none" strike="noStrike" cap="none">
              <a:solidFill>
                <a:srgbClr val="D9D9D9"/>
              </a:solidFill>
              <a:latin typeface="Arial Black"/>
              <a:ea typeface="Arial Black"/>
              <a:cs typeface="Arial Black"/>
              <a:sym typeface="Arial Black"/>
            </a:endParaRPr>
          </a:p>
        </p:txBody>
      </p:sp>
      <p:graphicFrame>
        <p:nvGraphicFramePr>
          <p:cNvPr id="148" name="Shape 148"/>
          <p:cNvGraphicFramePr/>
          <p:nvPr/>
        </p:nvGraphicFramePr>
        <p:xfrm>
          <a:off x="188686" y="1208773"/>
          <a:ext cx="8766600" cy="3733166"/>
        </p:xfrm>
        <a:graphic>
          <a:graphicData uri="http://schemas.openxmlformats.org/drawingml/2006/table">
            <a:tbl>
              <a:tblPr firstRow="1" firstCol="1" bandRow="1">
                <a:noFill/>
                <a:tableStyleId>{F9B75842-ADB8-484A-A4DE-594D755D128F}</a:tableStyleId>
              </a:tblPr>
              <a:tblGrid>
                <a:gridCol w="2922200">
                  <a:extLst>
                    <a:ext uri="{9D8B030D-6E8A-4147-A177-3AD203B41FA5}">
                      <a16:colId xmlns:a16="http://schemas.microsoft.com/office/drawing/2014/main" val="20000"/>
                    </a:ext>
                  </a:extLst>
                </a:gridCol>
                <a:gridCol w="2922200">
                  <a:extLst>
                    <a:ext uri="{9D8B030D-6E8A-4147-A177-3AD203B41FA5}">
                      <a16:colId xmlns:a16="http://schemas.microsoft.com/office/drawing/2014/main" val="20001"/>
                    </a:ext>
                  </a:extLst>
                </a:gridCol>
                <a:gridCol w="2922200">
                  <a:extLst>
                    <a:ext uri="{9D8B030D-6E8A-4147-A177-3AD203B41FA5}">
                      <a16:colId xmlns:a16="http://schemas.microsoft.com/office/drawing/2014/main" val="20002"/>
                    </a:ext>
                  </a:extLst>
                </a:gridCol>
              </a:tblGrid>
              <a:tr h="417100">
                <a:tc gridSpan="3">
                  <a:txBody>
                    <a:bodyPr/>
                    <a:lstStyle/>
                    <a:p>
                      <a:pPr marL="0" marR="0" lvl="0" indent="0" algn="ctr" rtl="0">
                        <a:lnSpc>
                          <a:spcPct val="107000"/>
                        </a:lnSpc>
                        <a:spcBef>
                          <a:spcPts val="0"/>
                        </a:spcBef>
                        <a:spcAft>
                          <a:spcPts val="0"/>
                        </a:spcAft>
                        <a:buNone/>
                      </a:pPr>
                      <a:r>
                        <a:rPr lang="en-US" sz="1900">
                          <a:solidFill>
                            <a:srgbClr val="4D7021"/>
                          </a:solidFill>
                          <a:latin typeface="Arial Narrow"/>
                          <a:ea typeface="Arial Narrow"/>
                          <a:cs typeface="Arial Narrow"/>
                          <a:sym typeface="Arial Narrow"/>
                        </a:rPr>
                        <a:t>2017-2018</a:t>
                      </a:r>
                      <a:endParaRPr sz="1900" b="1" u="none" strike="noStrike" cap="none">
                        <a:solidFill>
                          <a:srgbClr val="4D7021"/>
                        </a:solidFill>
                        <a:latin typeface="Arial Narrow"/>
                        <a:ea typeface="Arial Narrow"/>
                        <a:cs typeface="Arial Narrow"/>
                        <a:sym typeface="Arial Narrow"/>
                      </a:endParaRPr>
                    </a:p>
                  </a:txBody>
                  <a:tcPr marL="73025" marR="73025" marT="63500" marB="63500" anchor="ct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417100">
                <a:tc>
                  <a:txBody>
                    <a:bodyPr/>
                    <a:lstStyle/>
                    <a:p>
                      <a:pPr marL="0" marR="0" lvl="0" indent="0" algn="ctr" rtl="0">
                        <a:lnSpc>
                          <a:spcPct val="107000"/>
                        </a:lnSpc>
                        <a:spcBef>
                          <a:spcPts val="0"/>
                        </a:spcBef>
                        <a:spcAft>
                          <a:spcPts val="0"/>
                        </a:spcAft>
                        <a:buNone/>
                      </a:pPr>
                      <a:r>
                        <a:rPr lang="en-US" sz="1900" b="1" i="1" u="none" strike="noStrike" cap="none">
                          <a:solidFill>
                            <a:srgbClr val="4D7021"/>
                          </a:solidFill>
                          <a:latin typeface="Arial Narrow"/>
                          <a:ea typeface="Arial Narrow"/>
                          <a:cs typeface="Arial Narrow"/>
                          <a:sym typeface="Arial Narrow"/>
                        </a:rPr>
                        <a:t>Performance Indicator</a:t>
                      </a:r>
                      <a:endParaRPr sz="1900" b="1" i="1" u="none" strike="noStrike" cap="none">
                        <a:solidFill>
                          <a:srgbClr val="4D7021"/>
                        </a:solidFill>
                        <a:latin typeface="Arial Narrow"/>
                        <a:ea typeface="Arial Narrow"/>
                        <a:cs typeface="Arial Narrow"/>
                        <a:sym typeface="Arial Narrow"/>
                      </a:endParaRPr>
                    </a:p>
                  </a:txBody>
                  <a:tcPr marL="73025" marR="73025" marT="63500" marB="63500" anchor="ctr"/>
                </a:tc>
                <a:tc>
                  <a:txBody>
                    <a:bodyPr/>
                    <a:lstStyle/>
                    <a:p>
                      <a:pPr marL="0" marR="0" lvl="0" indent="0" algn="ctr" rtl="0">
                        <a:lnSpc>
                          <a:spcPct val="107000"/>
                        </a:lnSpc>
                        <a:spcBef>
                          <a:spcPts val="0"/>
                        </a:spcBef>
                        <a:spcAft>
                          <a:spcPts val="0"/>
                        </a:spcAft>
                        <a:buNone/>
                      </a:pPr>
                      <a:r>
                        <a:rPr lang="en-US" sz="1900" b="1" i="1" u="none" strike="noStrike" cap="none">
                          <a:solidFill>
                            <a:srgbClr val="4D7021"/>
                          </a:solidFill>
                          <a:latin typeface="Arial Narrow"/>
                          <a:ea typeface="Arial Narrow"/>
                          <a:cs typeface="Arial Narrow"/>
                          <a:sym typeface="Arial Narrow"/>
                        </a:rPr>
                        <a:t>Measurement Method</a:t>
                      </a:r>
                      <a:endParaRPr sz="1900" b="1" i="1" u="none" strike="noStrike" cap="none">
                        <a:solidFill>
                          <a:srgbClr val="4D7021"/>
                        </a:solidFill>
                        <a:latin typeface="Arial Narrow"/>
                        <a:ea typeface="Arial Narrow"/>
                        <a:cs typeface="Arial Narrow"/>
                        <a:sym typeface="Arial Narrow"/>
                      </a:endParaRPr>
                    </a:p>
                  </a:txBody>
                  <a:tcPr marL="73025" marR="73025" marT="63500" marB="63500" anchor="ctr"/>
                </a:tc>
                <a:tc>
                  <a:txBody>
                    <a:bodyPr/>
                    <a:lstStyle/>
                    <a:p>
                      <a:pPr marL="0" marR="0" lvl="0" indent="0" algn="ctr" rtl="0">
                        <a:lnSpc>
                          <a:spcPct val="107000"/>
                        </a:lnSpc>
                        <a:spcBef>
                          <a:spcPts val="0"/>
                        </a:spcBef>
                        <a:spcAft>
                          <a:spcPts val="0"/>
                        </a:spcAft>
                        <a:buNone/>
                      </a:pPr>
                      <a:r>
                        <a:rPr lang="en-US" sz="1900" b="1" i="1" u="none" strike="noStrike" cap="none">
                          <a:solidFill>
                            <a:srgbClr val="4D7021"/>
                          </a:solidFill>
                          <a:latin typeface="Arial Narrow"/>
                          <a:ea typeface="Arial Narrow"/>
                          <a:cs typeface="Arial Narrow"/>
                          <a:sym typeface="Arial Narrow"/>
                        </a:rPr>
                        <a:t>Targeted Achievement</a:t>
                      </a:r>
                      <a:endParaRPr sz="1900" b="1" i="1" u="none" strike="noStrike" cap="none">
                        <a:solidFill>
                          <a:srgbClr val="4D7021"/>
                        </a:solidFill>
                        <a:latin typeface="Arial Narrow"/>
                        <a:ea typeface="Arial Narrow"/>
                        <a:cs typeface="Arial Narrow"/>
                        <a:sym typeface="Arial Narrow"/>
                      </a:endParaRPr>
                    </a:p>
                  </a:txBody>
                  <a:tcPr marL="73025" marR="73025" marT="63500" marB="63500" anchor="ctr"/>
                </a:tc>
                <a:extLst>
                  <a:ext uri="{0D108BD9-81ED-4DB2-BD59-A6C34878D82A}">
                    <a16:rowId xmlns:a16="http://schemas.microsoft.com/office/drawing/2014/main" val="10001"/>
                  </a:ext>
                </a:extLst>
              </a:tr>
              <a:tr h="714150">
                <a:tc>
                  <a:txBody>
                    <a:bodyPr/>
                    <a:lstStyle/>
                    <a:p>
                      <a:pPr marL="0" marR="0" lvl="0" indent="0" algn="l" rtl="0">
                        <a:lnSpc>
                          <a:spcPct val="107000"/>
                        </a:lnSpc>
                        <a:spcBef>
                          <a:spcPts val="0"/>
                        </a:spcBef>
                        <a:spcAft>
                          <a:spcPts val="0"/>
                        </a:spcAft>
                        <a:buNone/>
                      </a:pPr>
                      <a:r>
                        <a:rPr lang="en-US" sz="1900" b="1" u="none" strike="noStrike" cap="none">
                          <a:solidFill>
                            <a:srgbClr val="4D7021"/>
                          </a:solidFill>
                          <a:latin typeface="Arial Narrow"/>
                          <a:ea typeface="Arial Narrow"/>
                          <a:cs typeface="Arial Narrow"/>
                          <a:sym typeface="Arial Narrow"/>
                        </a:rPr>
                        <a:t>Resource identification, selection, and purchase</a:t>
                      </a:r>
                      <a:endParaRPr sz="1900" b="1" u="none" strike="noStrike" cap="none">
                        <a:solidFill>
                          <a:srgbClr val="4D7021"/>
                        </a:solidFill>
                        <a:latin typeface="Arial Narrow"/>
                        <a:ea typeface="Arial Narrow"/>
                        <a:cs typeface="Arial Narrow"/>
                        <a:sym typeface="Arial Narrow"/>
                      </a:endParaRPr>
                    </a:p>
                  </a:txBody>
                  <a:tcPr marL="73025" marR="73025" marT="63500" marB="63500"/>
                </a:tc>
                <a:tc>
                  <a:txBody>
                    <a:bodyPr/>
                    <a:lstStyle/>
                    <a:p>
                      <a:pPr marL="0" marR="0" lvl="0" indent="0" algn="l" rtl="0">
                        <a:lnSpc>
                          <a:spcPct val="107000"/>
                        </a:lnSpc>
                        <a:spcBef>
                          <a:spcPts val="0"/>
                        </a:spcBef>
                        <a:spcAft>
                          <a:spcPts val="0"/>
                        </a:spcAft>
                        <a:buNone/>
                      </a:pPr>
                      <a:r>
                        <a:rPr lang="en-US" sz="1900" b="1" u="none" strike="noStrike" cap="none">
                          <a:solidFill>
                            <a:srgbClr val="4D7021"/>
                          </a:solidFill>
                          <a:latin typeface="Arial Narrow"/>
                          <a:ea typeface="Arial Narrow"/>
                          <a:cs typeface="Arial Narrow"/>
                          <a:sym typeface="Arial Narrow"/>
                        </a:rPr>
                        <a:t> Team meetings</a:t>
                      </a:r>
                      <a:endParaRPr sz="1900" b="1" u="none" strike="noStrike" cap="none">
                        <a:solidFill>
                          <a:srgbClr val="4D7021"/>
                        </a:solidFill>
                        <a:latin typeface="Arial Narrow"/>
                        <a:ea typeface="Arial Narrow"/>
                        <a:cs typeface="Arial Narrow"/>
                        <a:sym typeface="Arial Narrow"/>
                      </a:endParaRPr>
                    </a:p>
                  </a:txBody>
                  <a:tcPr marL="73025" marR="73025" marT="63500" marB="63500"/>
                </a:tc>
                <a:tc>
                  <a:txBody>
                    <a:bodyPr/>
                    <a:lstStyle/>
                    <a:p>
                      <a:pPr marL="0" marR="0" lvl="0" indent="0" algn="l" rtl="0">
                        <a:lnSpc>
                          <a:spcPct val="107000"/>
                        </a:lnSpc>
                        <a:spcBef>
                          <a:spcPts val="0"/>
                        </a:spcBef>
                        <a:spcAft>
                          <a:spcPts val="0"/>
                        </a:spcAft>
                        <a:buNone/>
                      </a:pPr>
                      <a:r>
                        <a:rPr lang="en-US" sz="1900" b="1" u="none" strike="noStrike" cap="none">
                          <a:solidFill>
                            <a:srgbClr val="4D7021"/>
                          </a:solidFill>
                          <a:latin typeface="Arial Narrow"/>
                          <a:ea typeface="Arial Narrow"/>
                          <a:cs typeface="Arial Narrow"/>
                          <a:sym typeface="Arial Narrow"/>
                        </a:rPr>
                        <a:t>Agreed upon resources for components of the initiative</a:t>
                      </a:r>
                      <a:endParaRPr sz="1900" b="1" u="none" strike="noStrike" cap="none">
                        <a:solidFill>
                          <a:srgbClr val="4D7021"/>
                        </a:solidFill>
                        <a:latin typeface="Arial Narrow"/>
                        <a:ea typeface="Arial Narrow"/>
                        <a:cs typeface="Arial Narrow"/>
                        <a:sym typeface="Arial Narrow"/>
                      </a:endParaRPr>
                    </a:p>
                  </a:txBody>
                  <a:tcPr marL="73025" marR="73025" marT="63500" marB="63500"/>
                </a:tc>
                <a:extLst>
                  <a:ext uri="{0D108BD9-81ED-4DB2-BD59-A6C34878D82A}">
                    <a16:rowId xmlns:a16="http://schemas.microsoft.com/office/drawing/2014/main" val="10002"/>
                  </a:ext>
                </a:extLst>
              </a:tr>
              <a:tr h="1308300">
                <a:tc>
                  <a:txBody>
                    <a:bodyPr/>
                    <a:lstStyle/>
                    <a:p>
                      <a:pPr marL="0" marR="0" lvl="0" indent="0" algn="l" rtl="0">
                        <a:lnSpc>
                          <a:spcPct val="107000"/>
                        </a:lnSpc>
                        <a:spcBef>
                          <a:spcPts val="0"/>
                        </a:spcBef>
                        <a:spcAft>
                          <a:spcPts val="0"/>
                        </a:spcAft>
                        <a:buClr>
                          <a:srgbClr val="4D7021"/>
                        </a:buClr>
                        <a:buSzPts val="1900"/>
                        <a:buFont typeface="Arial Narrow"/>
                        <a:buNone/>
                      </a:pPr>
                      <a:r>
                        <a:rPr lang="en-US" sz="1900">
                          <a:solidFill>
                            <a:srgbClr val="4D7021"/>
                          </a:solidFill>
                          <a:latin typeface="Arial Narrow"/>
                          <a:ea typeface="Arial Narrow"/>
                          <a:cs typeface="Arial Narrow"/>
                          <a:sym typeface="Arial Narrow"/>
                        </a:rPr>
                        <a:t>Leadership development plan for school administrators</a:t>
                      </a:r>
                      <a:endParaRPr/>
                    </a:p>
                  </a:txBody>
                  <a:tcPr marL="73025" marR="73025" marT="63500" marB="63500"/>
                </a:tc>
                <a:tc>
                  <a:txBody>
                    <a:bodyPr/>
                    <a:lstStyle/>
                    <a:p>
                      <a:pPr marL="0" marR="0" lvl="0" indent="0" algn="l" rtl="0">
                        <a:lnSpc>
                          <a:spcPct val="107000"/>
                        </a:lnSpc>
                        <a:spcBef>
                          <a:spcPts val="0"/>
                        </a:spcBef>
                        <a:spcAft>
                          <a:spcPts val="0"/>
                        </a:spcAft>
                        <a:buClr>
                          <a:srgbClr val="4D7021"/>
                        </a:buClr>
                        <a:buSzPts val="1900"/>
                        <a:buFont typeface="Arial Narrow"/>
                        <a:buNone/>
                      </a:pPr>
                      <a:r>
                        <a:rPr lang="en-US" sz="1900" b="1" u="none" strike="noStrike" cap="none">
                          <a:solidFill>
                            <a:srgbClr val="4D7021"/>
                          </a:solidFill>
                          <a:latin typeface="Arial Narrow"/>
                          <a:ea typeface="Arial Narrow"/>
                          <a:cs typeface="Arial Narrow"/>
                          <a:sym typeface="Arial Narrow"/>
                        </a:rPr>
                        <a:t>Collaboration between and within departments; EPIC </a:t>
                      </a:r>
                      <a:r>
                        <a:rPr lang="en-US" sz="1900" b="1">
                          <a:solidFill>
                            <a:srgbClr val="4D7021"/>
                          </a:solidFill>
                          <a:latin typeface="Arial Narrow"/>
                          <a:ea typeface="Arial Narrow"/>
                          <a:cs typeface="Arial Narrow"/>
                          <a:sym typeface="Arial Narrow"/>
                        </a:rPr>
                        <a:t>grant funded leadership development APs</a:t>
                      </a:r>
                      <a:endParaRPr sz="1900" b="1" u="none" strike="noStrike" cap="none">
                        <a:solidFill>
                          <a:srgbClr val="4D7021"/>
                        </a:solidFill>
                        <a:latin typeface="Arial Narrow"/>
                        <a:ea typeface="Arial Narrow"/>
                        <a:cs typeface="Arial Narrow"/>
                        <a:sym typeface="Arial Narrow"/>
                      </a:endParaRPr>
                    </a:p>
                  </a:txBody>
                  <a:tcPr marL="73025" marR="73025" marT="63500" marB="63500"/>
                </a:tc>
                <a:tc>
                  <a:txBody>
                    <a:bodyPr/>
                    <a:lstStyle/>
                    <a:p>
                      <a:pPr marL="0" marR="0" lvl="0" indent="0" algn="l" rtl="0">
                        <a:lnSpc>
                          <a:spcPct val="107000"/>
                        </a:lnSpc>
                        <a:spcBef>
                          <a:spcPts val="0"/>
                        </a:spcBef>
                        <a:spcAft>
                          <a:spcPts val="0"/>
                        </a:spcAft>
                        <a:buNone/>
                      </a:pPr>
                      <a:r>
                        <a:rPr lang="en-US" sz="1900" b="1">
                          <a:solidFill>
                            <a:srgbClr val="4D7021"/>
                          </a:solidFill>
                          <a:latin typeface="Arial Narrow"/>
                          <a:ea typeface="Arial Narrow"/>
                          <a:cs typeface="Arial Narrow"/>
                          <a:sym typeface="Arial Narrow"/>
                        </a:rPr>
                        <a:t>Targeted </a:t>
                      </a:r>
                      <a:r>
                        <a:rPr lang="en-US" sz="1900" b="1" u="none" strike="noStrike" cap="none">
                          <a:solidFill>
                            <a:srgbClr val="4D7021"/>
                          </a:solidFill>
                          <a:latin typeface="Arial Narrow"/>
                          <a:ea typeface="Arial Narrow"/>
                          <a:cs typeface="Arial Narrow"/>
                          <a:sym typeface="Arial Narrow"/>
                        </a:rPr>
                        <a:t>days to meet objectives</a:t>
                      </a:r>
                      <a:endParaRPr sz="1900" b="1" u="none" strike="noStrike" cap="none">
                        <a:solidFill>
                          <a:srgbClr val="4D7021"/>
                        </a:solidFill>
                        <a:latin typeface="Arial Narrow"/>
                        <a:ea typeface="Arial Narrow"/>
                        <a:cs typeface="Arial Narrow"/>
                        <a:sym typeface="Arial Narrow"/>
                      </a:endParaRPr>
                    </a:p>
                    <a:p>
                      <a:pPr marL="0" marR="0" lvl="0" indent="0" algn="l" rtl="0">
                        <a:lnSpc>
                          <a:spcPct val="107000"/>
                        </a:lnSpc>
                        <a:spcBef>
                          <a:spcPts val="0"/>
                        </a:spcBef>
                        <a:spcAft>
                          <a:spcPts val="0"/>
                        </a:spcAft>
                        <a:buNone/>
                      </a:pPr>
                      <a:r>
                        <a:rPr lang="en-US" sz="1900" b="1">
                          <a:solidFill>
                            <a:srgbClr val="4D7021"/>
                          </a:solidFill>
                          <a:latin typeface="Arial Narrow"/>
                          <a:ea typeface="Arial Narrow"/>
                          <a:cs typeface="Arial Narrow"/>
                          <a:sym typeface="Arial Narrow"/>
                        </a:rPr>
                        <a:t>Calendar of topics</a:t>
                      </a:r>
                      <a:endParaRPr sz="1900" b="1">
                        <a:solidFill>
                          <a:srgbClr val="4D7021"/>
                        </a:solidFill>
                        <a:latin typeface="Arial Narrow"/>
                        <a:ea typeface="Arial Narrow"/>
                        <a:cs typeface="Arial Narrow"/>
                        <a:sym typeface="Arial Narrow"/>
                      </a:endParaRPr>
                    </a:p>
                  </a:txBody>
                  <a:tcPr marL="73025" marR="73025" marT="63500" marB="63500"/>
                </a:tc>
                <a:extLst>
                  <a:ext uri="{0D108BD9-81ED-4DB2-BD59-A6C34878D82A}">
                    <a16:rowId xmlns:a16="http://schemas.microsoft.com/office/drawing/2014/main" val="10003"/>
                  </a:ext>
                </a:extLst>
              </a:tr>
              <a:tr h="717725">
                <a:tc>
                  <a:txBody>
                    <a:bodyPr/>
                    <a:lstStyle/>
                    <a:p>
                      <a:pPr marL="0" marR="0" lvl="0" indent="0" algn="l" rtl="0">
                        <a:lnSpc>
                          <a:spcPct val="107000"/>
                        </a:lnSpc>
                        <a:spcBef>
                          <a:spcPts val="0"/>
                        </a:spcBef>
                        <a:spcAft>
                          <a:spcPts val="0"/>
                        </a:spcAft>
                        <a:buClr>
                          <a:srgbClr val="4D7021"/>
                        </a:buClr>
                        <a:buSzPts val="1900"/>
                        <a:buFont typeface="Arial Narrow"/>
                        <a:buNone/>
                      </a:pPr>
                      <a:r>
                        <a:rPr lang="en-US" sz="1900" b="1" u="none" strike="noStrike" cap="none">
                          <a:solidFill>
                            <a:srgbClr val="4D7021"/>
                          </a:solidFill>
                          <a:latin typeface="Arial Narrow"/>
                          <a:ea typeface="Arial Narrow"/>
                          <a:cs typeface="Arial Narrow"/>
                          <a:sym typeface="Arial Narrow"/>
                        </a:rPr>
                        <a:t>UCPS Instructional Leadership Framework</a:t>
                      </a:r>
                      <a:endParaRPr sz="1900" b="1" u="none" strike="noStrike" cap="none">
                        <a:solidFill>
                          <a:srgbClr val="4D7021"/>
                        </a:solidFill>
                        <a:latin typeface="Arial Narrow"/>
                        <a:ea typeface="Arial Narrow"/>
                        <a:cs typeface="Arial Narrow"/>
                        <a:sym typeface="Arial Narrow"/>
                      </a:endParaRPr>
                    </a:p>
                  </a:txBody>
                  <a:tcPr marL="73025" marR="73025" marT="63500" marB="63500"/>
                </a:tc>
                <a:tc>
                  <a:txBody>
                    <a:bodyPr/>
                    <a:lstStyle/>
                    <a:p>
                      <a:pPr marL="0" marR="0" lvl="0" indent="0" algn="l" rtl="0">
                        <a:lnSpc>
                          <a:spcPct val="107000"/>
                        </a:lnSpc>
                        <a:spcBef>
                          <a:spcPts val="0"/>
                        </a:spcBef>
                        <a:spcAft>
                          <a:spcPts val="0"/>
                        </a:spcAft>
                        <a:buNone/>
                      </a:pPr>
                      <a:r>
                        <a:rPr lang="en-US" sz="1900" b="1" u="none" strike="noStrike" cap="none">
                          <a:solidFill>
                            <a:srgbClr val="4D7021"/>
                          </a:solidFill>
                          <a:latin typeface="Arial Narrow"/>
                          <a:ea typeface="Arial Narrow"/>
                          <a:cs typeface="Arial Narrow"/>
                          <a:sym typeface="Arial Narrow"/>
                        </a:rPr>
                        <a:t>Feedback from stakeholders and review survey data</a:t>
                      </a:r>
                      <a:endParaRPr sz="1900" b="1" u="none" strike="noStrike" cap="none">
                        <a:solidFill>
                          <a:srgbClr val="4D7021"/>
                        </a:solidFill>
                        <a:latin typeface="Arial Narrow"/>
                        <a:ea typeface="Arial Narrow"/>
                        <a:cs typeface="Arial Narrow"/>
                        <a:sym typeface="Arial Narrow"/>
                      </a:endParaRPr>
                    </a:p>
                  </a:txBody>
                  <a:tcPr marL="73025" marR="73025" marT="63500" marB="63500"/>
                </a:tc>
                <a:tc>
                  <a:txBody>
                    <a:bodyPr/>
                    <a:lstStyle/>
                    <a:p>
                      <a:pPr marL="0" marR="0" lvl="0" indent="0" algn="l" rtl="0">
                        <a:lnSpc>
                          <a:spcPct val="107000"/>
                        </a:lnSpc>
                        <a:spcBef>
                          <a:spcPts val="0"/>
                        </a:spcBef>
                        <a:spcAft>
                          <a:spcPts val="0"/>
                        </a:spcAft>
                        <a:buNone/>
                      </a:pPr>
                      <a:r>
                        <a:rPr lang="en-US" sz="1900" b="1" u="none" strike="noStrike" cap="none">
                          <a:solidFill>
                            <a:srgbClr val="4D7021"/>
                          </a:solidFill>
                          <a:latin typeface="Arial Narrow"/>
                          <a:ea typeface="Arial Narrow"/>
                          <a:cs typeface="Arial Narrow"/>
                          <a:sym typeface="Arial Narrow"/>
                        </a:rPr>
                        <a:t>Alignment to national model</a:t>
                      </a:r>
                      <a:endParaRPr sz="1900" b="1" u="none" strike="noStrike" cap="none">
                        <a:solidFill>
                          <a:srgbClr val="4D7021"/>
                        </a:solidFill>
                        <a:latin typeface="Arial Narrow"/>
                        <a:ea typeface="Arial Narrow"/>
                        <a:cs typeface="Arial Narrow"/>
                        <a:sym typeface="Arial Narrow"/>
                      </a:endParaRPr>
                    </a:p>
                  </a:txBody>
                  <a:tcPr marL="73025" marR="73025" marT="63500" marB="63500"/>
                </a:tc>
                <a:extLst>
                  <a:ext uri="{0D108BD9-81ED-4DB2-BD59-A6C34878D82A}">
                    <a16:rowId xmlns:a16="http://schemas.microsoft.com/office/drawing/2014/main" val="10004"/>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Shape 154"/>
          <p:cNvSpPr txBox="1">
            <a:spLocks noGrp="1"/>
          </p:cNvSpPr>
          <p:nvPr>
            <p:ph type="title"/>
          </p:nvPr>
        </p:nvSpPr>
        <p:spPr>
          <a:xfrm>
            <a:off x="479400" y="369158"/>
            <a:ext cx="8229600" cy="743100"/>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3200" b="0" i="0" u="none" strike="noStrike" cap="none">
                <a:solidFill>
                  <a:srgbClr val="4F6228"/>
                </a:solidFill>
                <a:latin typeface="Arial Black"/>
                <a:ea typeface="Arial Black"/>
                <a:cs typeface="Arial Black"/>
                <a:sym typeface="Arial Black"/>
              </a:rPr>
              <a:t>PERFORMANCE INDICATORS</a:t>
            </a:r>
            <a:endParaRPr/>
          </a:p>
        </p:txBody>
      </p:sp>
      <p:pic>
        <p:nvPicPr>
          <p:cNvPr id="155" name="Shape 155"/>
          <p:cNvPicPr preferRelativeResize="0">
            <a:picLocks noGrp="1"/>
          </p:cNvPicPr>
          <p:nvPr>
            <p:ph type="body" idx="1"/>
          </p:nvPr>
        </p:nvPicPr>
        <p:blipFill rotWithShape="1">
          <a:blip r:embed="rId3">
            <a:alphaModFix/>
          </a:blip>
          <a:srcRect/>
          <a:stretch/>
        </p:blipFill>
        <p:spPr>
          <a:xfrm>
            <a:off x="457200" y="1202499"/>
            <a:ext cx="8229600" cy="3389376"/>
          </a:xfrm>
          <a:prstGeom prst="rect">
            <a:avLst/>
          </a:prstGeom>
          <a:noFill/>
          <a:ln>
            <a:noFill/>
          </a:ln>
        </p:spPr>
      </p:pic>
      <p:sp>
        <p:nvSpPr>
          <p:cNvPr id="156" name="Shape 156"/>
          <p:cNvSpPr txBox="1">
            <a:spLocks noGrp="1"/>
          </p:cNvSpPr>
          <p:nvPr>
            <p:ph type="ftr" idx="11"/>
          </p:nvPr>
        </p:nvSpPr>
        <p:spPr>
          <a:xfrm>
            <a:off x="5554663" y="4783138"/>
            <a:ext cx="2895600" cy="27305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r>
              <a:rPr lang="en-US" sz="900" b="0" i="0" u="none" strike="noStrike" cap="none">
                <a:solidFill>
                  <a:srgbClr val="888888"/>
                </a:solidFill>
                <a:latin typeface="Arial"/>
                <a:ea typeface="Arial"/>
                <a:cs typeface="Arial"/>
                <a:sym typeface="Arial"/>
              </a:rPr>
              <a:t>www.ucps.k12.nc.us </a:t>
            </a:r>
            <a:endParaRPr sz="900" b="0" i="0" u="none" strike="noStrike" cap="none">
              <a:solidFill>
                <a:srgbClr val="888888"/>
              </a:solidFill>
              <a:latin typeface="Arial"/>
              <a:ea typeface="Arial"/>
              <a:cs typeface="Arial"/>
              <a:sym typeface="Arial"/>
            </a:endParaRPr>
          </a:p>
        </p:txBody>
      </p:sp>
      <p:sp>
        <p:nvSpPr>
          <p:cNvPr id="157" name="Shape 157"/>
          <p:cNvSpPr txBox="1">
            <a:spLocks noGrp="1"/>
          </p:cNvSpPr>
          <p:nvPr>
            <p:ph type="sldNum" idx="12"/>
          </p:nvPr>
        </p:nvSpPr>
        <p:spPr>
          <a:xfrm>
            <a:off x="6553200" y="4767263"/>
            <a:ext cx="2133600" cy="274637"/>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None/>
            </a:pPr>
            <a:fld id="{00000000-1234-1234-1234-123412341234}" type="slidenum">
              <a:rPr lang="en-US" sz="900" b="1" i="1" u="none" strike="noStrike" cap="none">
                <a:solidFill>
                  <a:srgbClr val="D9D9D9"/>
                </a:solidFill>
                <a:latin typeface="Arial Black"/>
                <a:ea typeface="Arial Black"/>
                <a:cs typeface="Arial Black"/>
                <a:sym typeface="Arial Black"/>
              </a:rPr>
              <a:t>7</a:t>
            </a:fld>
            <a:endParaRPr sz="900" b="1" i="1" u="none" strike="noStrike" cap="none">
              <a:solidFill>
                <a:srgbClr val="D9D9D9"/>
              </a:solidFill>
              <a:latin typeface="Arial Black"/>
              <a:ea typeface="Arial Black"/>
              <a:cs typeface="Arial Black"/>
              <a:sym typeface="Arial Black"/>
            </a:endParaRPr>
          </a:p>
        </p:txBody>
      </p:sp>
      <p:graphicFrame>
        <p:nvGraphicFramePr>
          <p:cNvPr id="158" name="Shape 158"/>
          <p:cNvGraphicFramePr/>
          <p:nvPr>
            <p:extLst>
              <p:ext uri="{D42A27DB-BD31-4B8C-83A1-F6EECF244321}">
                <p14:modId xmlns:p14="http://schemas.microsoft.com/office/powerpoint/2010/main" val="1478718745"/>
              </p:ext>
            </p:extLst>
          </p:nvPr>
        </p:nvGraphicFramePr>
        <p:xfrm>
          <a:off x="116560" y="949327"/>
          <a:ext cx="8955325" cy="3996056"/>
        </p:xfrm>
        <a:graphic>
          <a:graphicData uri="http://schemas.openxmlformats.org/drawingml/2006/table">
            <a:tbl>
              <a:tblPr firstRow="1" firstCol="1" bandRow="1">
                <a:noFill/>
                <a:tableStyleId>{F9B75842-ADB8-484A-A4DE-594D755D128F}</a:tableStyleId>
              </a:tblPr>
              <a:tblGrid>
                <a:gridCol w="2155225">
                  <a:extLst>
                    <a:ext uri="{9D8B030D-6E8A-4147-A177-3AD203B41FA5}">
                      <a16:colId xmlns:a16="http://schemas.microsoft.com/office/drawing/2014/main" val="20000"/>
                    </a:ext>
                  </a:extLst>
                </a:gridCol>
                <a:gridCol w="1986375">
                  <a:extLst>
                    <a:ext uri="{9D8B030D-6E8A-4147-A177-3AD203B41FA5}">
                      <a16:colId xmlns:a16="http://schemas.microsoft.com/office/drawing/2014/main" val="20001"/>
                    </a:ext>
                  </a:extLst>
                </a:gridCol>
                <a:gridCol w="4813725">
                  <a:extLst>
                    <a:ext uri="{9D8B030D-6E8A-4147-A177-3AD203B41FA5}">
                      <a16:colId xmlns:a16="http://schemas.microsoft.com/office/drawing/2014/main" val="20002"/>
                    </a:ext>
                  </a:extLst>
                </a:gridCol>
              </a:tblGrid>
              <a:tr h="290400">
                <a:tc gridSpan="3">
                  <a:txBody>
                    <a:bodyPr/>
                    <a:lstStyle/>
                    <a:p>
                      <a:pPr marL="0" marR="0" lvl="0" indent="0" algn="ctr" rtl="0">
                        <a:lnSpc>
                          <a:spcPct val="107000"/>
                        </a:lnSpc>
                        <a:spcBef>
                          <a:spcPts val="0"/>
                        </a:spcBef>
                        <a:spcAft>
                          <a:spcPts val="0"/>
                        </a:spcAft>
                        <a:buNone/>
                      </a:pPr>
                      <a:r>
                        <a:rPr lang="en-US">
                          <a:solidFill>
                            <a:srgbClr val="4D7021"/>
                          </a:solidFill>
                          <a:latin typeface="Arial Narrow"/>
                          <a:ea typeface="Arial Narrow"/>
                          <a:cs typeface="Arial Narrow"/>
                          <a:sym typeface="Arial Narrow"/>
                        </a:rPr>
                        <a:t>2018-2019</a:t>
                      </a:r>
                      <a:endParaRPr sz="1400" b="1" u="none" strike="noStrike" cap="none">
                        <a:solidFill>
                          <a:srgbClr val="4D7021"/>
                        </a:solidFill>
                        <a:latin typeface="Arial Narrow"/>
                        <a:ea typeface="Arial Narrow"/>
                        <a:cs typeface="Arial Narrow"/>
                        <a:sym typeface="Arial Narrow"/>
                      </a:endParaRPr>
                    </a:p>
                  </a:txBody>
                  <a:tcPr marL="73025" marR="73025" marT="63500" marB="63500" anchor="ctr">
                    <a:lnL w="12700" cap="flat" cmpd="sng">
                      <a:solidFill>
                        <a:srgbClr val="4D7021"/>
                      </a:solidFill>
                      <a:prstDash val="solid"/>
                      <a:round/>
                      <a:headEnd type="none" w="sm" len="sm"/>
                      <a:tailEnd type="none" w="sm" len="sm"/>
                    </a:lnL>
                    <a:lnR w="12700" cap="flat" cmpd="sng">
                      <a:solidFill>
                        <a:srgbClr val="4D7021"/>
                      </a:solidFill>
                      <a:prstDash val="solid"/>
                      <a:round/>
                      <a:headEnd type="none" w="sm" len="sm"/>
                      <a:tailEnd type="none" w="sm" len="sm"/>
                    </a:lnR>
                    <a:lnT w="12700" cap="flat" cmpd="sng">
                      <a:solidFill>
                        <a:srgbClr val="4D7021"/>
                      </a:solidFill>
                      <a:prstDash val="solid"/>
                      <a:round/>
                      <a:headEnd type="none" w="sm" len="sm"/>
                      <a:tailEnd type="none" w="sm" len="sm"/>
                    </a:lnT>
                    <a:lnB w="12700" cap="flat" cmpd="sng">
                      <a:solidFill>
                        <a:srgbClr val="4D7021"/>
                      </a:solidFill>
                      <a:prstDash val="solid"/>
                      <a:round/>
                      <a:headEnd type="none" w="sm" len="sm"/>
                      <a:tailEnd type="none" w="sm" len="sm"/>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290525">
                <a:tc>
                  <a:txBody>
                    <a:bodyPr/>
                    <a:lstStyle/>
                    <a:p>
                      <a:pPr marL="0" marR="0" lvl="0" indent="0" algn="ctr" rtl="0">
                        <a:lnSpc>
                          <a:spcPct val="107000"/>
                        </a:lnSpc>
                        <a:spcBef>
                          <a:spcPts val="0"/>
                        </a:spcBef>
                        <a:spcAft>
                          <a:spcPts val="0"/>
                        </a:spcAft>
                        <a:buNone/>
                      </a:pPr>
                      <a:r>
                        <a:rPr lang="en-US" sz="1400" b="1" i="1" u="none" strike="noStrike" cap="none">
                          <a:solidFill>
                            <a:srgbClr val="4D7021"/>
                          </a:solidFill>
                          <a:latin typeface="Arial Narrow"/>
                          <a:ea typeface="Arial Narrow"/>
                          <a:cs typeface="Arial Narrow"/>
                          <a:sym typeface="Arial Narrow"/>
                        </a:rPr>
                        <a:t>Performance Indicator</a:t>
                      </a:r>
                      <a:endParaRPr sz="1400" b="1" i="1" u="none" strike="noStrike" cap="none">
                        <a:solidFill>
                          <a:srgbClr val="4D7021"/>
                        </a:solidFill>
                        <a:latin typeface="Arial Narrow"/>
                        <a:ea typeface="Arial Narrow"/>
                        <a:cs typeface="Arial Narrow"/>
                        <a:sym typeface="Arial Narrow"/>
                      </a:endParaRPr>
                    </a:p>
                  </a:txBody>
                  <a:tcPr marL="73025" marR="73025" marT="63500" marB="63500" anchor="ctr">
                    <a:lnL w="12700" cap="flat" cmpd="sng">
                      <a:solidFill>
                        <a:srgbClr val="4D7021"/>
                      </a:solidFill>
                      <a:prstDash val="solid"/>
                      <a:round/>
                      <a:headEnd type="none" w="sm" len="sm"/>
                      <a:tailEnd type="none" w="sm" len="sm"/>
                    </a:lnL>
                    <a:lnR w="12700" cap="flat" cmpd="sng">
                      <a:solidFill>
                        <a:srgbClr val="4D7021"/>
                      </a:solidFill>
                      <a:prstDash val="solid"/>
                      <a:round/>
                      <a:headEnd type="none" w="sm" len="sm"/>
                      <a:tailEnd type="none" w="sm" len="sm"/>
                    </a:lnR>
                    <a:lnT w="12700" cap="flat" cmpd="sng">
                      <a:solidFill>
                        <a:srgbClr val="4D7021"/>
                      </a:solidFill>
                      <a:prstDash val="solid"/>
                      <a:round/>
                      <a:headEnd type="none" w="sm" len="sm"/>
                      <a:tailEnd type="none" w="sm" len="sm"/>
                    </a:lnT>
                    <a:lnB w="12700" cap="flat" cmpd="sng">
                      <a:solidFill>
                        <a:srgbClr val="4D7021"/>
                      </a:solidFill>
                      <a:prstDash val="solid"/>
                      <a:round/>
                      <a:headEnd type="none" w="sm" len="sm"/>
                      <a:tailEnd type="none" w="sm" len="sm"/>
                    </a:lnB>
                  </a:tcPr>
                </a:tc>
                <a:tc>
                  <a:txBody>
                    <a:bodyPr/>
                    <a:lstStyle/>
                    <a:p>
                      <a:pPr marL="0" marR="0" lvl="0" indent="0" algn="ctr" rtl="0">
                        <a:lnSpc>
                          <a:spcPct val="107000"/>
                        </a:lnSpc>
                        <a:spcBef>
                          <a:spcPts val="0"/>
                        </a:spcBef>
                        <a:spcAft>
                          <a:spcPts val="0"/>
                        </a:spcAft>
                        <a:buNone/>
                      </a:pPr>
                      <a:r>
                        <a:rPr lang="en-US" sz="1400" b="1" i="1" u="none" strike="noStrike" cap="none">
                          <a:solidFill>
                            <a:srgbClr val="4D7021"/>
                          </a:solidFill>
                          <a:latin typeface="Arial Narrow"/>
                          <a:ea typeface="Arial Narrow"/>
                          <a:cs typeface="Arial Narrow"/>
                          <a:sym typeface="Arial Narrow"/>
                        </a:rPr>
                        <a:t>Measurement Method</a:t>
                      </a:r>
                      <a:endParaRPr sz="1400" b="1" i="1" u="none" strike="noStrike" cap="none">
                        <a:solidFill>
                          <a:srgbClr val="4D7021"/>
                        </a:solidFill>
                        <a:latin typeface="Arial Narrow"/>
                        <a:ea typeface="Arial Narrow"/>
                        <a:cs typeface="Arial Narrow"/>
                        <a:sym typeface="Arial Narrow"/>
                      </a:endParaRPr>
                    </a:p>
                  </a:txBody>
                  <a:tcPr marL="73025" marR="73025" marT="63500" marB="63500" anchor="ctr">
                    <a:lnL w="12700" cap="flat" cmpd="sng">
                      <a:solidFill>
                        <a:srgbClr val="4D7021"/>
                      </a:solidFill>
                      <a:prstDash val="solid"/>
                      <a:round/>
                      <a:headEnd type="none" w="sm" len="sm"/>
                      <a:tailEnd type="none" w="sm" len="sm"/>
                    </a:lnL>
                    <a:lnR w="12700" cap="flat" cmpd="sng">
                      <a:solidFill>
                        <a:srgbClr val="4D7021"/>
                      </a:solidFill>
                      <a:prstDash val="solid"/>
                      <a:round/>
                      <a:headEnd type="none" w="sm" len="sm"/>
                      <a:tailEnd type="none" w="sm" len="sm"/>
                    </a:lnR>
                    <a:lnT w="12700" cap="flat" cmpd="sng">
                      <a:solidFill>
                        <a:srgbClr val="4D7021"/>
                      </a:solidFill>
                      <a:prstDash val="solid"/>
                      <a:round/>
                      <a:headEnd type="none" w="sm" len="sm"/>
                      <a:tailEnd type="none" w="sm" len="sm"/>
                    </a:lnT>
                    <a:lnB w="12700" cap="flat" cmpd="sng">
                      <a:solidFill>
                        <a:srgbClr val="4D7021"/>
                      </a:solidFill>
                      <a:prstDash val="solid"/>
                      <a:round/>
                      <a:headEnd type="none" w="sm" len="sm"/>
                      <a:tailEnd type="none" w="sm" len="sm"/>
                    </a:lnB>
                  </a:tcPr>
                </a:tc>
                <a:tc>
                  <a:txBody>
                    <a:bodyPr/>
                    <a:lstStyle/>
                    <a:p>
                      <a:pPr marL="0" marR="0" lvl="0" indent="0" algn="ctr" rtl="0">
                        <a:lnSpc>
                          <a:spcPct val="107000"/>
                        </a:lnSpc>
                        <a:spcBef>
                          <a:spcPts val="0"/>
                        </a:spcBef>
                        <a:spcAft>
                          <a:spcPts val="0"/>
                        </a:spcAft>
                        <a:buNone/>
                      </a:pPr>
                      <a:r>
                        <a:rPr lang="en-US" sz="1400" b="1" i="1" u="none" strike="noStrike" cap="none">
                          <a:solidFill>
                            <a:srgbClr val="4D7021"/>
                          </a:solidFill>
                          <a:latin typeface="Arial Narrow"/>
                          <a:ea typeface="Arial Narrow"/>
                          <a:cs typeface="Arial Narrow"/>
                          <a:sym typeface="Arial Narrow"/>
                        </a:rPr>
                        <a:t>Targeted Achievement</a:t>
                      </a:r>
                      <a:endParaRPr sz="1400" b="1" i="1" u="none" strike="noStrike" cap="none">
                        <a:solidFill>
                          <a:srgbClr val="4D7021"/>
                        </a:solidFill>
                        <a:latin typeface="Arial Narrow"/>
                        <a:ea typeface="Arial Narrow"/>
                        <a:cs typeface="Arial Narrow"/>
                        <a:sym typeface="Arial Narrow"/>
                      </a:endParaRPr>
                    </a:p>
                  </a:txBody>
                  <a:tcPr marL="73025" marR="73025" marT="63500" marB="63500" anchor="ctr">
                    <a:lnL w="12700" cap="flat" cmpd="sng">
                      <a:solidFill>
                        <a:srgbClr val="4D7021"/>
                      </a:solidFill>
                      <a:prstDash val="solid"/>
                      <a:round/>
                      <a:headEnd type="none" w="sm" len="sm"/>
                      <a:tailEnd type="none" w="sm" len="sm"/>
                    </a:lnL>
                    <a:lnR w="12700" cap="flat" cmpd="sng">
                      <a:solidFill>
                        <a:srgbClr val="4D7021"/>
                      </a:solidFill>
                      <a:prstDash val="solid"/>
                      <a:round/>
                      <a:headEnd type="none" w="sm" len="sm"/>
                      <a:tailEnd type="none" w="sm" len="sm"/>
                    </a:lnR>
                    <a:lnT w="12700" cap="flat" cmpd="sng">
                      <a:solidFill>
                        <a:srgbClr val="4D7021"/>
                      </a:solidFill>
                      <a:prstDash val="solid"/>
                      <a:round/>
                      <a:headEnd type="none" w="sm" len="sm"/>
                      <a:tailEnd type="none" w="sm" len="sm"/>
                    </a:lnT>
                    <a:lnB w="12700" cap="flat" cmpd="sng">
                      <a:solidFill>
                        <a:srgbClr val="4D7021"/>
                      </a:solidFill>
                      <a:prstDash val="solid"/>
                      <a:round/>
                      <a:headEnd type="none" w="sm" len="sm"/>
                      <a:tailEnd type="none" w="sm" len="sm"/>
                    </a:lnB>
                  </a:tcPr>
                </a:tc>
                <a:extLst>
                  <a:ext uri="{0D108BD9-81ED-4DB2-BD59-A6C34878D82A}">
                    <a16:rowId xmlns:a16="http://schemas.microsoft.com/office/drawing/2014/main" val="10001"/>
                  </a:ext>
                </a:extLst>
              </a:tr>
              <a:tr h="843625">
                <a:tc>
                  <a:txBody>
                    <a:bodyPr/>
                    <a:lstStyle/>
                    <a:p>
                      <a:pPr marL="0" marR="0" lvl="0" indent="0" algn="l" rtl="0">
                        <a:spcBef>
                          <a:spcPts val="0"/>
                        </a:spcBef>
                        <a:spcAft>
                          <a:spcPts val="0"/>
                        </a:spcAft>
                        <a:buNone/>
                      </a:pPr>
                      <a:r>
                        <a:rPr lang="en-US" sz="1400" i="0" u="none" strike="noStrike" cap="none">
                          <a:solidFill>
                            <a:srgbClr val="4D7021"/>
                          </a:solidFill>
                          <a:latin typeface="Arial Narrow"/>
                          <a:ea typeface="Arial Narrow"/>
                          <a:cs typeface="Arial Narrow"/>
                          <a:sym typeface="Arial Narrow"/>
                        </a:rPr>
                        <a:t>Current school administrators</a:t>
                      </a:r>
                      <a:endParaRPr sz="1400" b="1">
                        <a:solidFill>
                          <a:srgbClr val="4D7021"/>
                        </a:solidFill>
                        <a:latin typeface="Arial Narrow"/>
                        <a:ea typeface="Arial Narrow"/>
                        <a:cs typeface="Arial Narrow"/>
                        <a:sym typeface="Arial Narrow"/>
                      </a:endParaRPr>
                    </a:p>
                  </a:txBody>
                  <a:tcPr marL="73025" marR="73025" marT="63500" marB="63500">
                    <a:lnL w="12700" cap="flat" cmpd="sng">
                      <a:solidFill>
                        <a:srgbClr val="4D7021"/>
                      </a:solidFill>
                      <a:prstDash val="solid"/>
                      <a:round/>
                      <a:headEnd type="none" w="sm" len="sm"/>
                      <a:tailEnd type="none" w="sm" len="sm"/>
                    </a:lnL>
                    <a:lnR w="12700" cap="flat" cmpd="sng">
                      <a:solidFill>
                        <a:srgbClr val="4D7021"/>
                      </a:solidFill>
                      <a:prstDash val="solid"/>
                      <a:round/>
                      <a:headEnd type="none" w="sm" len="sm"/>
                      <a:tailEnd type="none" w="sm" len="sm"/>
                    </a:lnR>
                    <a:lnT w="12700" cap="flat" cmpd="sng">
                      <a:solidFill>
                        <a:srgbClr val="4D7021"/>
                      </a:solidFill>
                      <a:prstDash val="solid"/>
                      <a:round/>
                      <a:headEnd type="none" w="sm" len="sm"/>
                      <a:tailEnd type="none" w="sm" len="sm"/>
                    </a:lnT>
                    <a:lnB w="12700" cap="flat" cmpd="sng">
                      <a:solidFill>
                        <a:srgbClr val="4D7021"/>
                      </a:solidFill>
                      <a:prstDash val="solid"/>
                      <a:round/>
                      <a:headEnd type="none" w="sm" len="sm"/>
                      <a:tailEnd type="none" w="sm" len="sm"/>
                    </a:lnB>
                  </a:tcPr>
                </a:tc>
                <a:tc>
                  <a:txBody>
                    <a:bodyPr/>
                    <a:lstStyle/>
                    <a:p>
                      <a:pPr marL="0" marR="0" lvl="0" indent="0" algn="l" rtl="0">
                        <a:lnSpc>
                          <a:spcPct val="107000"/>
                        </a:lnSpc>
                        <a:spcBef>
                          <a:spcPts val="0"/>
                        </a:spcBef>
                        <a:spcAft>
                          <a:spcPts val="0"/>
                        </a:spcAft>
                        <a:buClr>
                          <a:schemeClr val="dk1"/>
                        </a:buClr>
                        <a:buSzPts val="1400"/>
                        <a:buFont typeface="Arial Narrow"/>
                        <a:buNone/>
                      </a:pPr>
                      <a:r>
                        <a:rPr lang="en-US" sz="1400" b="1" i="0">
                          <a:solidFill>
                            <a:srgbClr val="4D7021"/>
                          </a:solidFill>
                          <a:latin typeface="Arial Narrow"/>
                          <a:ea typeface="Arial Narrow"/>
                          <a:cs typeface="Arial Narrow"/>
                          <a:sym typeface="Arial Narrow"/>
                        </a:rPr>
                        <a:t>During monthly meetings for current principals, AP, advanced AP</a:t>
                      </a:r>
                      <a:endParaRPr sz="1400" b="1">
                        <a:solidFill>
                          <a:srgbClr val="4D7021"/>
                        </a:solidFill>
                        <a:latin typeface="Arial Narrow"/>
                        <a:ea typeface="Arial Narrow"/>
                        <a:cs typeface="Arial Narrow"/>
                        <a:sym typeface="Arial Narrow"/>
                      </a:endParaRPr>
                    </a:p>
                    <a:p>
                      <a:pPr marL="0" marR="0" lvl="0" indent="0" algn="l" rtl="0">
                        <a:lnSpc>
                          <a:spcPct val="107000"/>
                        </a:lnSpc>
                        <a:spcBef>
                          <a:spcPts val="1300"/>
                        </a:spcBef>
                        <a:spcAft>
                          <a:spcPts val="0"/>
                        </a:spcAft>
                        <a:buNone/>
                      </a:pPr>
                      <a:endParaRPr sz="1400" b="1">
                        <a:solidFill>
                          <a:srgbClr val="4D7021"/>
                        </a:solidFill>
                        <a:latin typeface="Arial Narrow"/>
                        <a:ea typeface="Arial Narrow"/>
                        <a:cs typeface="Arial Narrow"/>
                        <a:sym typeface="Arial Narrow"/>
                      </a:endParaRPr>
                    </a:p>
                  </a:txBody>
                  <a:tcPr marL="73025" marR="73025" marT="63500" marB="63500">
                    <a:lnL w="12700" cap="flat" cmpd="sng">
                      <a:solidFill>
                        <a:srgbClr val="4D7021"/>
                      </a:solidFill>
                      <a:prstDash val="solid"/>
                      <a:round/>
                      <a:headEnd type="none" w="sm" len="sm"/>
                      <a:tailEnd type="none" w="sm" len="sm"/>
                    </a:lnL>
                    <a:lnR w="12700" cap="flat" cmpd="sng">
                      <a:solidFill>
                        <a:srgbClr val="4D7021"/>
                      </a:solidFill>
                      <a:prstDash val="solid"/>
                      <a:round/>
                      <a:headEnd type="none" w="sm" len="sm"/>
                      <a:tailEnd type="none" w="sm" len="sm"/>
                    </a:lnR>
                    <a:lnT w="12700" cap="flat" cmpd="sng">
                      <a:solidFill>
                        <a:srgbClr val="4D7021"/>
                      </a:solidFill>
                      <a:prstDash val="solid"/>
                      <a:round/>
                      <a:headEnd type="none" w="sm" len="sm"/>
                      <a:tailEnd type="none" w="sm" len="sm"/>
                    </a:lnT>
                    <a:lnB w="12700" cap="flat" cmpd="sng">
                      <a:solidFill>
                        <a:srgbClr val="4D7021"/>
                      </a:solidFill>
                      <a:prstDash val="solid"/>
                      <a:round/>
                      <a:headEnd type="none" w="sm" len="sm"/>
                      <a:tailEnd type="none" w="sm" len="sm"/>
                    </a:lnB>
                  </a:tcPr>
                </a:tc>
                <a:tc>
                  <a:txBody>
                    <a:bodyPr/>
                    <a:lstStyle/>
                    <a:p>
                      <a:pPr marL="285750" marR="0" lvl="0" indent="-285750" algn="l" rtl="0">
                        <a:lnSpc>
                          <a:spcPct val="100000"/>
                        </a:lnSpc>
                        <a:spcBef>
                          <a:spcPts val="0"/>
                        </a:spcBef>
                        <a:spcAft>
                          <a:spcPts val="0"/>
                        </a:spcAft>
                        <a:buClr>
                          <a:srgbClr val="4D7021"/>
                        </a:buClr>
                        <a:buSzPts val="1400"/>
                        <a:buFont typeface="Arial"/>
                        <a:buChar char="•"/>
                      </a:pPr>
                      <a:r>
                        <a:rPr lang="en-US" sz="1400" b="1" i="0">
                          <a:solidFill>
                            <a:srgbClr val="4D7021"/>
                          </a:solidFill>
                          <a:latin typeface="Arial Narrow"/>
                          <a:ea typeface="Arial Narrow"/>
                          <a:cs typeface="Arial Narrow"/>
                          <a:sym typeface="Arial Narrow"/>
                        </a:rPr>
                        <a:t>Leadership development with application of </a:t>
                      </a:r>
                      <a:r>
                        <a:rPr lang="en-US" sz="1400" b="1" i="0" u="sng">
                          <a:solidFill>
                            <a:srgbClr val="4D7021"/>
                          </a:solidFill>
                          <a:latin typeface="Arial Narrow"/>
                          <a:ea typeface="Arial Narrow"/>
                          <a:cs typeface="Arial Narrow"/>
                          <a:sym typeface="Arial Narrow"/>
                        </a:rPr>
                        <a:t>Leverage Leadership </a:t>
                      </a:r>
                      <a:endParaRPr b="1">
                        <a:solidFill>
                          <a:srgbClr val="4D7021"/>
                        </a:solidFill>
                      </a:endParaRPr>
                    </a:p>
                    <a:p>
                      <a:pPr marL="285750" marR="0" lvl="0" indent="-285750" algn="l" rtl="0">
                        <a:lnSpc>
                          <a:spcPct val="100000"/>
                        </a:lnSpc>
                        <a:spcBef>
                          <a:spcPts val="0"/>
                        </a:spcBef>
                        <a:spcAft>
                          <a:spcPts val="0"/>
                        </a:spcAft>
                        <a:buClr>
                          <a:srgbClr val="4D7021"/>
                        </a:buClr>
                        <a:buSzPts val="1400"/>
                        <a:buFont typeface="Arial"/>
                        <a:buChar char="•"/>
                      </a:pPr>
                      <a:r>
                        <a:rPr lang="en-US" sz="1400" b="1" i="0">
                          <a:solidFill>
                            <a:srgbClr val="4D7021"/>
                          </a:solidFill>
                          <a:latin typeface="Arial Narrow"/>
                          <a:ea typeface="Arial Narrow"/>
                          <a:cs typeface="Arial Narrow"/>
                          <a:sym typeface="Arial Narrow"/>
                        </a:rPr>
                        <a:t>Monthly support with UCPS Instructional Leadership Framework components</a:t>
                      </a:r>
                      <a:endParaRPr sz="1400" b="1" i="0">
                        <a:solidFill>
                          <a:srgbClr val="4D7021"/>
                        </a:solidFill>
                        <a:latin typeface="Arial Narrow"/>
                        <a:ea typeface="Arial Narrow"/>
                        <a:cs typeface="Arial Narrow"/>
                        <a:sym typeface="Arial Narrow"/>
                      </a:endParaRPr>
                    </a:p>
                    <a:p>
                      <a:pPr marL="285750" marR="0" lvl="0" indent="-285750" algn="l" rtl="0">
                        <a:lnSpc>
                          <a:spcPct val="100000"/>
                        </a:lnSpc>
                        <a:spcBef>
                          <a:spcPts val="0"/>
                        </a:spcBef>
                        <a:spcAft>
                          <a:spcPts val="0"/>
                        </a:spcAft>
                        <a:buClr>
                          <a:srgbClr val="4D7021"/>
                        </a:buClr>
                        <a:buSzPts val="1400"/>
                        <a:buFont typeface="Arial"/>
                        <a:buChar char="•"/>
                      </a:pPr>
                      <a:r>
                        <a:rPr lang="en-US" sz="1400" b="1" i="0">
                          <a:solidFill>
                            <a:srgbClr val="4D7021"/>
                          </a:solidFill>
                          <a:latin typeface="Arial Narrow"/>
                          <a:ea typeface="Arial Narrow"/>
                          <a:cs typeface="Arial Narrow"/>
                          <a:sym typeface="Arial Narrow"/>
                        </a:rPr>
                        <a:t>Determine selection process</a:t>
                      </a:r>
                      <a:endParaRPr b="1">
                        <a:solidFill>
                          <a:srgbClr val="4D7021"/>
                        </a:solidFill>
                      </a:endParaRPr>
                    </a:p>
                  </a:txBody>
                  <a:tcPr marL="73025" marR="73025" marT="63500" marB="63500">
                    <a:lnL w="12700" cap="flat" cmpd="sng">
                      <a:solidFill>
                        <a:srgbClr val="4D7021"/>
                      </a:solidFill>
                      <a:prstDash val="solid"/>
                      <a:round/>
                      <a:headEnd type="none" w="sm" len="sm"/>
                      <a:tailEnd type="none" w="sm" len="sm"/>
                    </a:lnL>
                    <a:lnR w="12700" cap="flat" cmpd="sng">
                      <a:solidFill>
                        <a:srgbClr val="4D7021"/>
                      </a:solidFill>
                      <a:prstDash val="solid"/>
                      <a:round/>
                      <a:headEnd type="none" w="sm" len="sm"/>
                      <a:tailEnd type="none" w="sm" len="sm"/>
                    </a:lnR>
                    <a:lnT w="12700" cap="flat" cmpd="sng">
                      <a:solidFill>
                        <a:srgbClr val="4D7021"/>
                      </a:solidFill>
                      <a:prstDash val="solid"/>
                      <a:round/>
                      <a:headEnd type="none" w="sm" len="sm"/>
                      <a:tailEnd type="none" w="sm" len="sm"/>
                    </a:lnT>
                    <a:lnB w="12700" cap="flat" cmpd="sng">
                      <a:solidFill>
                        <a:srgbClr val="4D7021"/>
                      </a:solidFill>
                      <a:prstDash val="solid"/>
                      <a:round/>
                      <a:headEnd type="none" w="sm" len="sm"/>
                      <a:tailEnd type="none" w="sm" len="sm"/>
                    </a:lnB>
                  </a:tcPr>
                </a:tc>
                <a:extLst>
                  <a:ext uri="{0D108BD9-81ED-4DB2-BD59-A6C34878D82A}">
                    <a16:rowId xmlns:a16="http://schemas.microsoft.com/office/drawing/2014/main" val="10002"/>
                  </a:ext>
                </a:extLst>
              </a:tr>
              <a:tr h="1021750">
                <a:tc>
                  <a:txBody>
                    <a:bodyPr/>
                    <a:lstStyle/>
                    <a:p>
                      <a:pPr marL="0" marR="0" lvl="0" indent="0" algn="l" rtl="0">
                        <a:lnSpc>
                          <a:spcPct val="107000"/>
                        </a:lnSpc>
                        <a:spcBef>
                          <a:spcPts val="0"/>
                        </a:spcBef>
                        <a:spcAft>
                          <a:spcPts val="0"/>
                        </a:spcAft>
                        <a:buClr>
                          <a:schemeClr val="dk1"/>
                        </a:buClr>
                        <a:buSzPts val="1400"/>
                        <a:buFont typeface="Arial Narrow"/>
                        <a:buNone/>
                      </a:pPr>
                      <a:r>
                        <a:rPr lang="en-US" sz="1400" i="0">
                          <a:solidFill>
                            <a:srgbClr val="4D7021"/>
                          </a:solidFill>
                          <a:latin typeface="Arial Narrow"/>
                          <a:ea typeface="Arial Narrow"/>
                          <a:cs typeface="Arial Narrow"/>
                          <a:sym typeface="Arial Narrow"/>
                        </a:rPr>
                        <a:t>Aspiring school leaders</a:t>
                      </a:r>
                      <a:endParaRPr sz="1400" b="1">
                        <a:solidFill>
                          <a:srgbClr val="4D7021"/>
                        </a:solidFill>
                        <a:latin typeface="Arial Narrow"/>
                        <a:ea typeface="Arial Narrow"/>
                        <a:cs typeface="Arial Narrow"/>
                        <a:sym typeface="Arial Narrow"/>
                      </a:endParaRPr>
                    </a:p>
                  </a:txBody>
                  <a:tcPr marL="73025" marR="73025" marT="63500" marB="63500">
                    <a:lnL w="12700" cap="flat" cmpd="sng">
                      <a:solidFill>
                        <a:srgbClr val="4D7021"/>
                      </a:solidFill>
                      <a:prstDash val="solid"/>
                      <a:round/>
                      <a:headEnd type="none" w="sm" len="sm"/>
                      <a:tailEnd type="none" w="sm" len="sm"/>
                    </a:lnL>
                    <a:lnR w="12700" cap="flat" cmpd="sng">
                      <a:solidFill>
                        <a:srgbClr val="4D7021"/>
                      </a:solidFill>
                      <a:prstDash val="solid"/>
                      <a:round/>
                      <a:headEnd type="none" w="sm" len="sm"/>
                      <a:tailEnd type="none" w="sm" len="sm"/>
                    </a:lnR>
                    <a:lnT w="12700" cap="flat" cmpd="sng">
                      <a:solidFill>
                        <a:srgbClr val="4D7021"/>
                      </a:solidFill>
                      <a:prstDash val="solid"/>
                      <a:round/>
                      <a:headEnd type="none" w="sm" len="sm"/>
                      <a:tailEnd type="none" w="sm" len="sm"/>
                    </a:lnT>
                    <a:lnB w="12700" cap="flat" cmpd="sng">
                      <a:solidFill>
                        <a:srgbClr val="4D7021"/>
                      </a:solidFill>
                      <a:prstDash val="solid"/>
                      <a:round/>
                      <a:headEnd type="none" w="sm" len="sm"/>
                      <a:tailEnd type="none" w="sm" len="sm"/>
                    </a:lnB>
                  </a:tcPr>
                </a:tc>
                <a:tc>
                  <a:txBody>
                    <a:bodyPr/>
                    <a:lstStyle/>
                    <a:p>
                      <a:pPr marL="0" marR="0" lvl="0" indent="0" algn="l" rtl="0">
                        <a:lnSpc>
                          <a:spcPct val="107000"/>
                        </a:lnSpc>
                        <a:spcBef>
                          <a:spcPts val="0"/>
                        </a:spcBef>
                        <a:spcAft>
                          <a:spcPts val="0"/>
                        </a:spcAft>
                        <a:buClr>
                          <a:schemeClr val="dk1"/>
                        </a:buClr>
                        <a:buSzPts val="1400"/>
                        <a:buFont typeface="Arial Narrow"/>
                        <a:buNone/>
                      </a:pPr>
                      <a:r>
                        <a:rPr lang="en-US" sz="1400" b="1" i="0">
                          <a:solidFill>
                            <a:srgbClr val="4D7021"/>
                          </a:solidFill>
                          <a:latin typeface="Arial Narrow"/>
                          <a:ea typeface="Arial Narrow"/>
                          <a:cs typeface="Arial Narrow"/>
                          <a:sym typeface="Arial Narrow"/>
                        </a:rPr>
                        <a:t>Monthly meetings (internal applicants who hold NC administrative license)</a:t>
                      </a:r>
                      <a:endParaRPr sz="1400" b="1">
                        <a:solidFill>
                          <a:srgbClr val="4D7021"/>
                        </a:solidFill>
                        <a:latin typeface="Arial Narrow"/>
                        <a:ea typeface="Arial Narrow"/>
                        <a:cs typeface="Arial Narrow"/>
                        <a:sym typeface="Arial Narrow"/>
                      </a:endParaRPr>
                    </a:p>
                  </a:txBody>
                  <a:tcPr marL="73025" marR="73025" marT="63500" marB="63500">
                    <a:lnL w="12700" cap="flat" cmpd="sng">
                      <a:solidFill>
                        <a:srgbClr val="4D7021"/>
                      </a:solidFill>
                      <a:prstDash val="solid"/>
                      <a:round/>
                      <a:headEnd type="none" w="sm" len="sm"/>
                      <a:tailEnd type="none" w="sm" len="sm"/>
                    </a:lnL>
                    <a:lnR w="12700" cap="flat" cmpd="sng">
                      <a:solidFill>
                        <a:srgbClr val="4D7021"/>
                      </a:solidFill>
                      <a:prstDash val="solid"/>
                      <a:round/>
                      <a:headEnd type="none" w="sm" len="sm"/>
                      <a:tailEnd type="none" w="sm" len="sm"/>
                    </a:lnR>
                    <a:lnT w="12700" cap="flat" cmpd="sng">
                      <a:solidFill>
                        <a:srgbClr val="4D7021"/>
                      </a:solidFill>
                      <a:prstDash val="solid"/>
                      <a:round/>
                      <a:headEnd type="none" w="sm" len="sm"/>
                      <a:tailEnd type="none" w="sm" len="sm"/>
                    </a:lnT>
                    <a:lnB w="12700" cap="flat" cmpd="sng">
                      <a:solidFill>
                        <a:srgbClr val="4D7021"/>
                      </a:solidFill>
                      <a:prstDash val="solid"/>
                      <a:round/>
                      <a:headEnd type="none" w="sm" len="sm"/>
                      <a:tailEnd type="none" w="sm" len="sm"/>
                    </a:lnB>
                  </a:tcPr>
                </a:tc>
                <a:tc>
                  <a:txBody>
                    <a:bodyPr/>
                    <a:lstStyle/>
                    <a:p>
                      <a:pPr marL="285750" marR="0" lvl="0" indent="-285750" algn="l" rtl="0">
                        <a:lnSpc>
                          <a:spcPct val="100000"/>
                        </a:lnSpc>
                        <a:spcBef>
                          <a:spcPts val="0"/>
                        </a:spcBef>
                        <a:spcAft>
                          <a:spcPts val="0"/>
                        </a:spcAft>
                        <a:buClr>
                          <a:srgbClr val="4D7021"/>
                        </a:buClr>
                        <a:buSzPts val="1400"/>
                        <a:buFont typeface="Arial"/>
                        <a:buChar char="•"/>
                      </a:pPr>
                      <a:r>
                        <a:rPr lang="en-US" sz="1400" b="1" i="0" dirty="0">
                          <a:solidFill>
                            <a:srgbClr val="4D7021"/>
                          </a:solidFill>
                          <a:latin typeface="Arial Narrow"/>
                          <a:ea typeface="Arial Narrow"/>
                          <a:cs typeface="Arial Narrow"/>
                          <a:sym typeface="Arial Narrow"/>
                        </a:rPr>
                        <a:t>Determine selection process</a:t>
                      </a:r>
                      <a:endParaRPr b="1" dirty="0">
                        <a:solidFill>
                          <a:srgbClr val="4D7021"/>
                        </a:solidFill>
                      </a:endParaRPr>
                    </a:p>
                    <a:p>
                      <a:pPr marL="285750" marR="0" lvl="0" indent="-285750" algn="l" rtl="0">
                        <a:lnSpc>
                          <a:spcPct val="100000"/>
                        </a:lnSpc>
                        <a:spcBef>
                          <a:spcPts val="0"/>
                        </a:spcBef>
                        <a:spcAft>
                          <a:spcPts val="0"/>
                        </a:spcAft>
                        <a:buClr>
                          <a:srgbClr val="4D7021"/>
                        </a:buClr>
                        <a:buSzPts val="1400"/>
                        <a:buFont typeface="Arial"/>
                        <a:buChar char="•"/>
                      </a:pPr>
                      <a:r>
                        <a:rPr lang="en-US" sz="1400" b="1" i="0" dirty="0">
                          <a:solidFill>
                            <a:srgbClr val="4D7021"/>
                          </a:solidFill>
                          <a:latin typeface="Arial Narrow"/>
                          <a:ea typeface="Arial Narrow"/>
                          <a:cs typeface="Arial Narrow"/>
                          <a:sym typeface="Arial Narrow"/>
                        </a:rPr>
                        <a:t>Leadership development w/application of </a:t>
                      </a:r>
                      <a:r>
                        <a:rPr lang="en-US" sz="1400" b="1" i="0" u="sng" dirty="0">
                          <a:solidFill>
                            <a:srgbClr val="4D7021"/>
                          </a:solidFill>
                          <a:latin typeface="Arial Narrow"/>
                          <a:ea typeface="Arial Narrow"/>
                          <a:cs typeface="Arial Narrow"/>
                          <a:sym typeface="Arial Narrow"/>
                        </a:rPr>
                        <a:t>Get Better Faster,  </a:t>
                      </a:r>
                      <a:r>
                        <a:rPr lang="en-US" b="1" dirty="0">
                          <a:solidFill>
                            <a:srgbClr val="4D7021"/>
                          </a:solidFill>
                          <a:latin typeface="Arial Narrow"/>
                          <a:ea typeface="Arial Narrow"/>
                          <a:cs typeface="Arial Narrow"/>
                          <a:sym typeface="Arial Narrow"/>
                        </a:rPr>
                        <a:t>Strengths-Finder</a:t>
                      </a:r>
                      <a:r>
                        <a:rPr lang="en-US" sz="1400" b="1" i="0" u="none" dirty="0">
                          <a:solidFill>
                            <a:srgbClr val="4D7021"/>
                          </a:solidFill>
                          <a:latin typeface="Arial Narrow"/>
                          <a:ea typeface="Arial Narrow"/>
                          <a:cs typeface="Arial Narrow"/>
                          <a:sym typeface="Arial Narrow"/>
                        </a:rPr>
                        <a:t>, and District structures </a:t>
                      </a:r>
                      <a:endParaRPr sz="1400" b="1" u="none" dirty="0">
                        <a:solidFill>
                          <a:srgbClr val="4D7021"/>
                        </a:solidFill>
                        <a:latin typeface="Arial Narrow"/>
                        <a:ea typeface="Arial Narrow"/>
                        <a:cs typeface="Arial Narrow"/>
                        <a:sym typeface="Arial Narrow"/>
                      </a:endParaRPr>
                    </a:p>
                  </a:txBody>
                  <a:tcPr marL="73025" marR="73025" marT="63500" marB="63500">
                    <a:lnL w="12700" cap="flat" cmpd="sng">
                      <a:solidFill>
                        <a:srgbClr val="4D7021"/>
                      </a:solidFill>
                      <a:prstDash val="solid"/>
                      <a:round/>
                      <a:headEnd type="none" w="sm" len="sm"/>
                      <a:tailEnd type="none" w="sm" len="sm"/>
                    </a:lnL>
                    <a:lnR w="12700" cap="flat" cmpd="sng">
                      <a:solidFill>
                        <a:srgbClr val="4D7021"/>
                      </a:solidFill>
                      <a:prstDash val="solid"/>
                      <a:round/>
                      <a:headEnd type="none" w="sm" len="sm"/>
                      <a:tailEnd type="none" w="sm" len="sm"/>
                    </a:lnR>
                    <a:lnT w="12700" cap="flat" cmpd="sng">
                      <a:solidFill>
                        <a:srgbClr val="4D7021"/>
                      </a:solidFill>
                      <a:prstDash val="solid"/>
                      <a:round/>
                      <a:headEnd type="none" w="sm" len="sm"/>
                      <a:tailEnd type="none" w="sm" len="sm"/>
                    </a:lnT>
                    <a:lnB w="12700" cap="flat" cmpd="sng">
                      <a:solidFill>
                        <a:srgbClr val="4D7021"/>
                      </a:solidFill>
                      <a:prstDash val="solid"/>
                      <a:round/>
                      <a:headEnd type="none" w="sm" len="sm"/>
                      <a:tailEnd type="none" w="sm" len="sm"/>
                    </a:lnB>
                  </a:tcPr>
                </a:tc>
                <a:extLst>
                  <a:ext uri="{0D108BD9-81ED-4DB2-BD59-A6C34878D82A}">
                    <a16:rowId xmlns:a16="http://schemas.microsoft.com/office/drawing/2014/main" val="10003"/>
                  </a:ext>
                </a:extLst>
              </a:tr>
              <a:tr h="1021750">
                <a:tc>
                  <a:txBody>
                    <a:bodyPr/>
                    <a:lstStyle/>
                    <a:p>
                      <a:pPr marL="0" marR="0" lvl="0" indent="0" algn="l" rtl="0">
                        <a:lnSpc>
                          <a:spcPct val="107000"/>
                        </a:lnSpc>
                        <a:spcBef>
                          <a:spcPts val="0"/>
                        </a:spcBef>
                        <a:spcAft>
                          <a:spcPts val="0"/>
                        </a:spcAft>
                        <a:buClr>
                          <a:schemeClr val="dk1"/>
                        </a:buClr>
                        <a:buSzPts val="1400"/>
                        <a:buFont typeface="Arial Narrow"/>
                        <a:buNone/>
                      </a:pPr>
                      <a:r>
                        <a:rPr lang="en-US" sz="1400" i="0">
                          <a:solidFill>
                            <a:srgbClr val="4D7021"/>
                          </a:solidFill>
                          <a:latin typeface="Arial Narrow"/>
                          <a:ea typeface="Arial Narrow"/>
                          <a:cs typeface="Arial Narrow"/>
                          <a:sym typeface="Arial Narrow"/>
                        </a:rPr>
                        <a:t>Emerging leaders</a:t>
                      </a:r>
                      <a:endParaRPr sz="1400" b="1">
                        <a:solidFill>
                          <a:srgbClr val="4D7021"/>
                        </a:solidFill>
                        <a:latin typeface="Arial Narrow"/>
                        <a:ea typeface="Arial Narrow"/>
                        <a:cs typeface="Arial Narrow"/>
                        <a:sym typeface="Arial Narrow"/>
                      </a:endParaRPr>
                    </a:p>
                    <a:p>
                      <a:pPr marL="0" marR="0" lvl="0" indent="0" algn="l" rtl="0">
                        <a:lnSpc>
                          <a:spcPct val="107000"/>
                        </a:lnSpc>
                        <a:spcBef>
                          <a:spcPts val="400"/>
                        </a:spcBef>
                        <a:spcAft>
                          <a:spcPts val="0"/>
                        </a:spcAft>
                        <a:buClr>
                          <a:schemeClr val="dk1"/>
                        </a:buClr>
                        <a:buSzPts val="1400"/>
                        <a:buFont typeface="Arial"/>
                        <a:buNone/>
                      </a:pPr>
                      <a:endParaRPr sz="1400" b="1">
                        <a:solidFill>
                          <a:srgbClr val="4D7021"/>
                        </a:solidFill>
                        <a:latin typeface="Arial Narrow"/>
                        <a:ea typeface="Arial Narrow"/>
                        <a:cs typeface="Arial Narrow"/>
                        <a:sym typeface="Arial Narrow"/>
                      </a:endParaRPr>
                    </a:p>
                  </a:txBody>
                  <a:tcPr marL="73025" marR="73025" marT="63500" marB="63500">
                    <a:lnL w="12700" cap="flat" cmpd="sng">
                      <a:solidFill>
                        <a:srgbClr val="4D7021"/>
                      </a:solidFill>
                      <a:prstDash val="solid"/>
                      <a:round/>
                      <a:headEnd type="none" w="sm" len="sm"/>
                      <a:tailEnd type="none" w="sm" len="sm"/>
                    </a:lnL>
                    <a:lnR w="12700" cap="flat" cmpd="sng">
                      <a:solidFill>
                        <a:srgbClr val="4D7021"/>
                      </a:solidFill>
                      <a:prstDash val="solid"/>
                      <a:round/>
                      <a:headEnd type="none" w="sm" len="sm"/>
                      <a:tailEnd type="none" w="sm" len="sm"/>
                    </a:lnR>
                    <a:lnT w="12700" cap="flat" cmpd="sng">
                      <a:solidFill>
                        <a:srgbClr val="4D7021"/>
                      </a:solidFill>
                      <a:prstDash val="solid"/>
                      <a:round/>
                      <a:headEnd type="none" w="sm" len="sm"/>
                      <a:tailEnd type="none" w="sm" len="sm"/>
                    </a:lnT>
                    <a:lnB w="12700" cap="flat" cmpd="sng">
                      <a:solidFill>
                        <a:srgbClr val="4D7021"/>
                      </a:solidFill>
                      <a:prstDash val="solid"/>
                      <a:round/>
                      <a:headEnd type="none" w="sm" len="sm"/>
                      <a:tailEnd type="none" w="sm" len="sm"/>
                    </a:lnB>
                  </a:tcPr>
                </a:tc>
                <a:tc>
                  <a:txBody>
                    <a:bodyPr/>
                    <a:lstStyle/>
                    <a:p>
                      <a:pPr marL="0" marR="0" lvl="0" indent="0" algn="l" rtl="0">
                        <a:lnSpc>
                          <a:spcPct val="107000"/>
                        </a:lnSpc>
                        <a:spcBef>
                          <a:spcPts val="0"/>
                        </a:spcBef>
                        <a:spcAft>
                          <a:spcPts val="0"/>
                        </a:spcAft>
                        <a:buClr>
                          <a:schemeClr val="dk1"/>
                        </a:buClr>
                        <a:buSzPts val="1400"/>
                        <a:buFont typeface="Arial Narrow"/>
                        <a:buNone/>
                      </a:pPr>
                      <a:r>
                        <a:rPr lang="en-US" sz="1400" b="1" i="0">
                          <a:solidFill>
                            <a:srgbClr val="4D7021"/>
                          </a:solidFill>
                          <a:latin typeface="Arial Narrow"/>
                          <a:ea typeface="Arial Narrow"/>
                          <a:cs typeface="Arial Narrow"/>
                          <a:sym typeface="Arial Narrow"/>
                        </a:rPr>
                        <a:t>Monthly meetings (internal teacher leaders/principal recommended)</a:t>
                      </a:r>
                      <a:endParaRPr sz="1400" b="1">
                        <a:solidFill>
                          <a:srgbClr val="4D7021"/>
                        </a:solidFill>
                        <a:latin typeface="Arial Narrow"/>
                        <a:ea typeface="Arial Narrow"/>
                        <a:cs typeface="Arial Narrow"/>
                        <a:sym typeface="Arial Narrow"/>
                      </a:endParaRPr>
                    </a:p>
                  </a:txBody>
                  <a:tcPr marL="73025" marR="73025" marT="63500" marB="63500">
                    <a:lnL w="12700" cap="flat" cmpd="sng">
                      <a:solidFill>
                        <a:srgbClr val="4D7021"/>
                      </a:solidFill>
                      <a:prstDash val="solid"/>
                      <a:round/>
                      <a:headEnd type="none" w="sm" len="sm"/>
                      <a:tailEnd type="none" w="sm" len="sm"/>
                    </a:lnL>
                    <a:lnR w="12700" cap="flat" cmpd="sng">
                      <a:solidFill>
                        <a:srgbClr val="4D7021"/>
                      </a:solidFill>
                      <a:prstDash val="solid"/>
                      <a:round/>
                      <a:headEnd type="none" w="sm" len="sm"/>
                      <a:tailEnd type="none" w="sm" len="sm"/>
                    </a:lnR>
                    <a:lnT w="12700" cap="flat" cmpd="sng">
                      <a:solidFill>
                        <a:srgbClr val="4D7021"/>
                      </a:solidFill>
                      <a:prstDash val="solid"/>
                      <a:round/>
                      <a:headEnd type="none" w="sm" len="sm"/>
                      <a:tailEnd type="none" w="sm" len="sm"/>
                    </a:lnT>
                    <a:lnB w="12700" cap="flat" cmpd="sng">
                      <a:solidFill>
                        <a:srgbClr val="4D7021"/>
                      </a:solidFill>
                      <a:prstDash val="solid"/>
                      <a:round/>
                      <a:headEnd type="none" w="sm" len="sm"/>
                      <a:tailEnd type="none" w="sm" len="sm"/>
                    </a:lnB>
                  </a:tcPr>
                </a:tc>
                <a:tc>
                  <a:txBody>
                    <a:bodyPr/>
                    <a:lstStyle/>
                    <a:p>
                      <a:pPr marL="285750" marR="0" lvl="0" indent="-285750" algn="l" rtl="0">
                        <a:lnSpc>
                          <a:spcPct val="100000"/>
                        </a:lnSpc>
                        <a:spcBef>
                          <a:spcPts val="0"/>
                        </a:spcBef>
                        <a:spcAft>
                          <a:spcPts val="0"/>
                        </a:spcAft>
                        <a:buClr>
                          <a:srgbClr val="4D7021"/>
                        </a:buClr>
                        <a:buSzPts val="1400"/>
                        <a:buFont typeface="Arial"/>
                        <a:buChar char="•"/>
                      </a:pPr>
                      <a:r>
                        <a:rPr lang="en-US" sz="1400" b="1" i="0" dirty="0">
                          <a:solidFill>
                            <a:srgbClr val="4D7021"/>
                          </a:solidFill>
                          <a:latin typeface="Arial Narrow"/>
                          <a:ea typeface="Arial Narrow"/>
                          <a:cs typeface="Arial Narrow"/>
                          <a:sym typeface="Arial Narrow"/>
                        </a:rPr>
                        <a:t>Leadership development w/application of </a:t>
                      </a:r>
                      <a:r>
                        <a:rPr lang="en-US" sz="1400" b="1" i="0" u="none" dirty="0">
                          <a:solidFill>
                            <a:srgbClr val="4D7021"/>
                          </a:solidFill>
                          <a:latin typeface="Arial Narrow"/>
                          <a:ea typeface="Arial Narrow"/>
                          <a:cs typeface="Arial Narrow"/>
                          <a:sym typeface="Arial Narrow"/>
                        </a:rPr>
                        <a:t>Strengths</a:t>
                      </a:r>
                      <a:r>
                        <a:rPr lang="en-US" b="1" dirty="0">
                          <a:solidFill>
                            <a:srgbClr val="4D7021"/>
                          </a:solidFill>
                          <a:latin typeface="Arial Narrow"/>
                          <a:ea typeface="Arial Narrow"/>
                          <a:cs typeface="Arial Narrow"/>
                          <a:sym typeface="Arial Narrow"/>
                        </a:rPr>
                        <a:t>-F</a:t>
                      </a:r>
                      <a:r>
                        <a:rPr lang="en-US" sz="1400" b="1" i="0" u="none" dirty="0">
                          <a:solidFill>
                            <a:srgbClr val="4D7021"/>
                          </a:solidFill>
                          <a:latin typeface="Arial Narrow"/>
                          <a:ea typeface="Arial Narrow"/>
                          <a:cs typeface="Arial Narrow"/>
                          <a:sym typeface="Arial Narrow"/>
                        </a:rPr>
                        <a:t>inder </a:t>
                      </a:r>
                      <a:r>
                        <a:rPr lang="en-US" sz="1400" b="1" i="0" dirty="0">
                          <a:solidFill>
                            <a:srgbClr val="4D7021"/>
                          </a:solidFill>
                          <a:latin typeface="Arial Narrow"/>
                          <a:ea typeface="Arial Narrow"/>
                          <a:cs typeface="Arial Narrow"/>
                          <a:sym typeface="Arial Narrow"/>
                        </a:rPr>
                        <a:t>and District structures</a:t>
                      </a:r>
                      <a:endParaRPr sz="1400" b="1" i="0" dirty="0">
                        <a:solidFill>
                          <a:srgbClr val="4D7021"/>
                        </a:solidFill>
                        <a:latin typeface="Arial Narrow"/>
                        <a:ea typeface="Arial Narrow"/>
                        <a:cs typeface="Arial Narrow"/>
                        <a:sym typeface="Arial Narrow"/>
                      </a:endParaRPr>
                    </a:p>
                    <a:p>
                      <a:pPr marL="285750" marR="0" lvl="0" indent="-285750" algn="l" rtl="0">
                        <a:lnSpc>
                          <a:spcPct val="100000"/>
                        </a:lnSpc>
                        <a:spcBef>
                          <a:spcPts val="0"/>
                        </a:spcBef>
                        <a:spcAft>
                          <a:spcPts val="0"/>
                        </a:spcAft>
                        <a:buClr>
                          <a:srgbClr val="4D7021"/>
                        </a:buClr>
                        <a:buSzPts val="1400"/>
                        <a:buFont typeface="Arial Narrow"/>
                        <a:buChar char="•"/>
                      </a:pPr>
                      <a:r>
                        <a:rPr lang="en-US" b="1" dirty="0">
                          <a:solidFill>
                            <a:srgbClr val="4D7021"/>
                          </a:solidFill>
                          <a:latin typeface="Arial Narrow"/>
                          <a:ea typeface="Arial Narrow"/>
                          <a:cs typeface="Arial Narrow"/>
                          <a:sym typeface="Arial Narrow"/>
                        </a:rPr>
                        <a:t>Collaboratives led by teacher leaders (vertical, leveled, content, etc.)</a:t>
                      </a:r>
                      <a:endParaRPr b="1" dirty="0">
                        <a:solidFill>
                          <a:srgbClr val="4D7021"/>
                        </a:solidFill>
                        <a:latin typeface="Arial Narrow"/>
                        <a:ea typeface="Arial Narrow"/>
                        <a:cs typeface="Arial Narrow"/>
                        <a:sym typeface="Arial Narrow"/>
                      </a:endParaRPr>
                    </a:p>
                  </a:txBody>
                  <a:tcPr marL="73025" marR="73025" marT="63500" marB="63500">
                    <a:lnL w="12700" cap="flat" cmpd="sng">
                      <a:solidFill>
                        <a:srgbClr val="4D7021"/>
                      </a:solidFill>
                      <a:prstDash val="solid"/>
                      <a:round/>
                      <a:headEnd type="none" w="sm" len="sm"/>
                      <a:tailEnd type="none" w="sm" len="sm"/>
                    </a:lnL>
                    <a:lnR w="12700" cap="flat" cmpd="sng">
                      <a:solidFill>
                        <a:srgbClr val="4D7021"/>
                      </a:solidFill>
                      <a:prstDash val="solid"/>
                      <a:round/>
                      <a:headEnd type="none" w="sm" len="sm"/>
                      <a:tailEnd type="none" w="sm" len="sm"/>
                    </a:lnR>
                    <a:lnT w="12700" cap="flat" cmpd="sng">
                      <a:solidFill>
                        <a:srgbClr val="4D7021"/>
                      </a:solidFill>
                      <a:prstDash val="solid"/>
                      <a:round/>
                      <a:headEnd type="none" w="sm" len="sm"/>
                      <a:tailEnd type="none" w="sm" len="sm"/>
                    </a:lnT>
                    <a:lnB w="12700" cap="flat" cmpd="sng">
                      <a:solidFill>
                        <a:srgbClr val="4D7021"/>
                      </a:solidFill>
                      <a:prstDash val="solid"/>
                      <a:round/>
                      <a:headEnd type="none" w="sm" len="sm"/>
                      <a:tailEnd type="none" w="sm" len="sm"/>
                    </a:lnB>
                  </a:tcPr>
                </a:tc>
                <a:extLst>
                  <a:ext uri="{0D108BD9-81ED-4DB2-BD59-A6C34878D82A}">
                    <a16:rowId xmlns:a16="http://schemas.microsoft.com/office/drawing/2014/main" val="10004"/>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Shape 163"/>
          <p:cNvSpPr txBox="1">
            <a:spLocks noGrp="1"/>
          </p:cNvSpPr>
          <p:nvPr>
            <p:ph type="title"/>
          </p:nvPr>
        </p:nvSpPr>
        <p:spPr>
          <a:xfrm>
            <a:off x="479425" y="418808"/>
            <a:ext cx="8229600" cy="743241"/>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3200" b="0" i="0" u="none" strike="noStrike" cap="none">
                <a:solidFill>
                  <a:srgbClr val="4F6228"/>
                </a:solidFill>
                <a:latin typeface="Arial Black"/>
                <a:ea typeface="Arial Black"/>
                <a:cs typeface="Arial Black"/>
                <a:sym typeface="Arial Black"/>
              </a:rPr>
              <a:t>PERFORMANCE INDICATORS</a:t>
            </a:r>
            <a:endParaRPr/>
          </a:p>
        </p:txBody>
      </p:sp>
      <p:pic>
        <p:nvPicPr>
          <p:cNvPr id="164" name="Shape 164"/>
          <p:cNvPicPr preferRelativeResize="0">
            <a:picLocks noGrp="1"/>
          </p:cNvPicPr>
          <p:nvPr>
            <p:ph type="body" idx="1"/>
          </p:nvPr>
        </p:nvPicPr>
        <p:blipFill rotWithShape="1">
          <a:blip r:embed="rId3">
            <a:alphaModFix/>
          </a:blip>
          <a:srcRect/>
          <a:stretch/>
        </p:blipFill>
        <p:spPr>
          <a:xfrm>
            <a:off x="457200" y="1202499"/>
            <a:ext cx="8229600" cy="3389376"/>
          </a:xfrm>
          <a:prstGeom prst="rect">
            <a:avLst/>
          </a:prstGeom>
          <a:noFill/>
          <a:ln>
            <a:noFill/>
          </a:ln>
        </p:spPr>
      </p:pic>
      <p:sp>
        <p:nvSpPr>
          <p:cNvPr id="165" name="Shape 165"/>
          <p:cNvSpPr txBox="1">
            <a:spLocks noGrp="1"/>
          </p:cNvSpPr>
          <p:nvPr>
            <p:ph type="ftr" idx="11"/>
          </p:nvPr>
        </p:nvSpPr>
        <p:spPr>
          <a:xfrm>
            <a:off x="5554663" y="4783138"/>
            <a:ext cx="2895600" cy="27305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r>
              <a:rPr lang="en-US" sz="900" b="0" i="0" u="none" strike="noStrike" cap="none">
                <a:solidFill>
                  <a:srgbClr val="888888"/>
                </a:solidFill>
                <a:latin typeface="Arial"/>
                <a:ea typeface="Arial"/>
                <a:cs typeface="Arial"/>
                <a:sym typeface="Arial"/>
              </a:rPr>
              <a:t>www.ucps.k12.nc.us </a:t>
            </a:r>
            <a:endParaRPr sz="900" b="0" i="0" u="none" strike="noStrike" cap="none">
              <a:solidFill>
                <a:srgbClr val="888888"/>
              </a:solidFill>
              <a:latin typeface="Arial"/>
              <a:ea typeface="Arial"/>
              <a:cs typeface="Arial"/>
              <a:sym typeface="Arial"/>
            </a:endParaRPr>
          </a:p>
        </p:txBody>
      </p:sp>
      <p:sp>
        <p:nvSpPr>
          <p:cNvPr id="166" name="Shape 166"/>
          <p:cNvSpPr txBox="1">
            <a:spLocks noGrp="1"/>
          </p:cNvSpPr>
          <p:nvPr>
            <p:ph type="sldNum" idx="12"/>
          </p:nvPr>
        </p:nvSpPr>
        <p:spPr>
          <a:xfrm>
            <a:off x="6553200" y="4767263"/>
            <a:ext cx="2133600" cy="274637"/>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None/>
            </a:pPr>
            <a:fld id="{00000000-1234-1234-1234-123412341234}" type="slidenum">
              <a:rPr lang="en-US" sz="900" b="1" i="1" u="none" strike="noStrike" cap="none">
                <a:solidFill>
                  <a:srgbClr val="D9D9D9"/>
                </a:solidFill>
                <a:latin typeface="Arial Black"/>
                <a:ea typeface="Arial Black"/>
                <a:cs typeface="Arial Black"/>
                <a:sym typeface="Arial Black"/>
              </a:rPr>
              <a:t>8</a:t>
            </a:fld>
            <a:endParaRPr sz="900" b="1" i="1" u="none" strike="noStrike" cap="none">
              <a:solidFill>
                <a:srgbClr val="D9D9D9"/>
              </a:solidFill>
              <a:latin typeface="Arial Black"/>
              <a:ea typeface="Arial Black"/>
              <a:cs typeface="Arial Black"/>
              <a:sym typeface="Arial Black"/>
            </a:endParaRPr>
          </a:p>
        </p:txBody>
      </p:sp>
      <p:graphicFrame>
        <p:nvGraphicFramePr>
          <p:cNvPr id="167" name="Shape 167"/>
          <p:cNvGraphicFramePr/>
          <p:nvPr>
            <p:extLst>
              <p:ext uri="{D42A27DB-BD31-4B8C-83A1-F6EECF244321}">
                <p14:modId xmlns:p14="http://schemas.microsoft.com/office/powerpoint/2010/main" val="391708116"/>
              </p:ext>
            </p:extLst>
          </p:nvPr>
        </p:nvGraphicFramePr>
        <p:xfrm>
          <a:off x="183831" y="949318"/>
          <a:ext cx="8960175" cy="3758704"/>
        </p:xfrm>
        <a:graphic>
          <a:graphicData uri="http://schemas.openxmlformats.org/drawingml/2006/table">
            <a:tbl>
              <a:tblPr firstRow="1" firstCol="1" bandRow="1">
                <a:noFill/>
                <a:tableStyleId>{F9B75842-ADB8-484A-A4DE-594D755D128F}</a:tableStyleId>
              </a:tblPr>
              <a:tblGrid>
                <a:gridCol w="2986725">
                  <a:extLst>
                    <a:ext uri="{9D8B030D-6E8A-4147-A177-3AD203B41FA5}">
                      <a16:colId xmlns:a16="http://schemas.microsoft.com/office/drawing/2014/main" val="20000"/>
                    </a:ext>
                  </a:extLst>
                </a:gridCol>
                <a:gridCol w="2986725">
                  <a:extLst>
                    <a:ext uri="{9D8B030D-6E8A-4147-A177-3AD203B41FA5}">
                      <a16:colId xmlns:a16="http://schemas.microsoft.com/office/drawing/2014/main" val="20001"/>
                    </a:ext>
                  </a:extLst>
                </a:gridCol>
                <a:gridCol w="2986725">
                  <a:extLst>
                    <a:ext uri="{9D8B030D-6E8A-4147-A177-3AD203B41FA5}">
                      <a16:colId xmlns:a16="http://schemas.microsoft.com/office/drawing/2014/main" val="20002"/>
                    </a:ext>
                  </a:extLst>
                </a:gridCol>
              </a:tblGrid>
              <a:tr h="394800">
                <a:tc gridSpan="3">
                  <a:txBody>
                    <a:bodyPr/>
                    <a:lstStyle/>
                    <a:p>
                      <a:pPr marL="0" marR="0" lvl="0" indent="0" algn="ctr" rtl="0">
                        <a:lnSpc>
                          <a:spcPct val="107000"/>
                        </a:lnSpc>
                        <a:spcBef>
                          <a:spcPts val="0"/>
                        </a:spcBef>
                        <a:spcAft>
                          <a:spcPts val="0"/>
                        </a:spcAft>
                        <a:buNone/>
                      </a:pPr>
                      <a:r>
                        <a:rPr lang="en-US" sz="1800">
                          <a:solidFill>
                            <a:srgbClr val="4D7021"/>
                          </a:solidFill>
                          <a:latin typeface="Arial Narrow"/>
                          <a:ea typeface="Arial Narrow"/>
                          <a:cs typeface="Arial Narrow"/>
                          <a:sym typeface="Arial Narrow"/>
                        </a:rPr>
                        <a:t>2019-2020</a:t>
                      </a:r>
                      <a:endParaRPr sz="1800" b="1">
                        <a:solidFill>
                          <a:srgbClr val="4D7021"/>
                        </a:solidFill>
                        <a:latin typeface="Arial Narrow"/>
                        <a:ea typeface="Arial Narrow"/>
                        <a:cs typeface="Arial Narrow"/>
                        <a:sym typeface="Arial Narrow"/>
                      </a:endParaRPr>
                    </a:p>
                  </a:txBody>
                  <a:tcPr marL="73025" marR="73025" marT="63500" marB="63500" anchor="ct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94925">
                <a:tc>
                  <a:txBody>
                    <a:bodyPr/>
                    <a:lstStyle/>
                    <a:p>
                      <a:pPr marL="0" marR="0" lvl="0" indent="0" algn="ctr" rtl="0">
                        <a:lnSpc>
                          <a:spcPct val="107000"/>
                        </a:lnSpc>
                        <a:spcBef>
                          <a:spcPts val="0"/>
                        </a:spcBef>
                        <a:spcAft>
                          <a:spcPts val="0"/>
                        </a:spcAft>
                        <a:buNone/>
                      </a:pPr>
                      <a:r>
                        <a:rPr lang="en-US" sz="1800" b="1" i="1">
                          <a:solidFill>
                            <a:srgbClr val="4D7021"/>
                          </a:solidFill>
                          <a:latin typeface="Arial Narrow"/>
                          <a:ea typeface="Arial Narrow"/>
                          <a:cs typeface="Arial Narrow"/>
                          <a:sym typeface="Arial Narrow"/>
                        </a:rPr>
                        <a:t>Performance Indicator</a:t>
                      </a:r>
                      <a:endParaRPr sz="1800" b="1" i="1">
                        <a:solidFill>
                          <a:srgbClr val="4D7021"/>
                        </a:solidFill>
                        <a:latin typeface="Arial Narrow"/>
                        <a:ea typeface="Arial Narrow"/>
                        <a:cs typeface="Arial Narrow"/>
                        <a:sym typeface="Arial Narrow"/>
                      </a:endParaRPr>
                    </a:p>
                  </a:txBody>
                  <a:tcPr marL="73025" marR="73025" marT="63500" marB="63500" anchor="ctr"/>
                </a:tc>
                <a:tc>
                  <a:txBody>
                    <a:bodyPr/>
                    <a:lstStyle/>
                    <a:p>
                      <a:pPr marL="0" marR="0" lvl="0" indent="0" algn="ctr" rtl="0">
                        <a:lnSpc>
                          <a:spcPct val="107000"/>
                        </a:lnSpc>
                        <a:spcBef>
                          <a:spcPts val="0"/>
                        </a:spcBef>
                        <a:spcAft>
                          <a:spcPts val="0"/>
                        </a:spcAft>
                        <a:buNone/>
                      </a:pPr>
                      <a:r>
                        <a:rPr lang="en-US" sz="1800" b="1" i="1">
                          <a:solidFill>
                            <a:srgbClr val="4D7021"/>
                          </a:solidFill>
                          <a:latin typeface="Arial Narrow"/>
                          <a:ea typeface="Arial Narrow"/>
                          <a:cs typeface="Arial Narrow"/>
                          <a:sym typeface="Arial Narrow"/>
                        </a:rPr>
                        <a:t>Measurement Method</a:t>
                      </a:r>
                      <a:endParaRPr sz="1800" b="1" i="1">
                        <a:solidFill>
                          <a:srgbClr val="4D7021"/>
                        </a:solidFill>
                        <a:latin typeface="Arial Narrow"/>
                        <a:ea typeface="Arial Narrow"/>
                        <a:cs typeface="Arial Narrow"/>
                        <a:sym typeface="Arial Narrow"/>
                      </a:endParaRPr>
                    </a:p>
                  </a:txBody>
                  <a:tcPr marL="73025" marR="73025" marT="63500" marB="63500" anchor="ctr"/>
                </a:tc>
                <a:tc>
                  <a:txBody>
                    <a:bodyPr/>
                    <a:lstStyle/>
                    <a:p>
                      <a:pPr marL="0" marR="0" lvl="0" indent="0" algn="ctr" rtl="0">
                        <a:lnSpc>
                          <a:spcPct val="107000"/>
                        </a:lnSpc>
                        <a:spcBef>
                          <a:spcPts val="0"/>
                        </a:spcBef>
                        <a:spcAft>
                          <a:spcPts val="0"/>
                        </a:spcAft>
                        <a:buNone/>
                      </a:pPr>
                      <a:r>
                        <a:rPr lang="en-US" sz="1800" b="1" i="1">
                          <a:solidFill>
                            <a:srgbClr val="4D7021"/>
                          </a:solidFill>
                          <a:latin typeface="Arial Narrow"/>
                          <a:ea typeface="Arial Narrow"/>
                          <a:cs typeface="Arial Narrow"/>
                          <a:sym typeface="Arial Narrow"/>
                        </a:rPr>
                        <a:t>Targeted Achievement</a:t>
                      </a:r>
                      <a:endParaRPr sz="1800" b="1" i="1">
                        <a:solidFill>
                          <a:srgbClr val="4D7021"/>
                        </a:solidFill>
                        <a:latin typeface="Arial Narrow"/>
                        <a:ea typeface="Arial Narrow"/>
                        <a:cs typeface="Arial Narrow"/>
                        <a:sym typeface="Arial Narrow"/>
                      </a:endParaRPr>
                    </a:p>
                  </a:txBody>
                  <a:tcPr marL="73025" marR="73025" marT="63500" marB="63500" anchor="ctr"/>
                </a:tc>
                <a:extLst>
                  <a:ext uri="{0D108BD9-81ED-4DB2-BD59-A6C34878D82A}">
                    <a16:rowId xmlns:a16="http://schemas.microsoft.com/office/drawing/2014/main" val="10001"/>
                  </a:ext>
                </a:extLst>
              </a:tr>
              <a:tr h="1036100">
                <a:tc>
                  <a:txBody>
                    <a:bodyPr/>
                    <a:lstStyle/>
                    <a:p>
                      <a:pPr marL="0" marR="0" lvl="0" indent="0" algn="l" rtl="0">
                        <a:lnSpc>
                          <a:spcPct val="107000"/>
                        </a:lnSpc>
                        <a:spcBef>
                          <a:spcPts val="0"/>
                        </a:spcBef>
                        <a:spcAft>
                          <a:spcPts val="0"/>
                        </a:spcAft>
                        <a:buClr>
                          <a:srgbClr val="4D7021"/>
                        </a:buClr>
                        <a:buSzPts val="1800"/>
                        <a:buFont typeface="Arial Narrow"/>
                        <a:buNone/>
                      </a:pPr>
                      <a:r>
                        <a:rPr lang="en-US" sz="1800">
                          <a:solidFill>
                            <a:srgbClr val="4D7021"/>
                          </a:solidFill>
                          <a:latin typeface="Arial Narrow"/>
                          <a:ea typeface="Arial Narrow"/>
                          <a:cs typeface="Arial Narrow"/>
                          <a:sym typeface="Arial Narrow"/>
                        </a:rPr>
                        <a:t>Principal</a:t>
                      </a:r>
                      <a:r>
                        <a:rPr lang="en-US" sz="1800" b="1">
                          <a:solidFill>
                            <a:srgbClr val="4D7021"/>
                          </a:solidFill>
                          <a:latin typeface="Arial Narrow"/>
                          <a:ea typeface="Arial Narrow"/>
                          <a:cs typeface="Arial Narrow"/>
                          <a:sym typeface="Arial Narrow"/>
                        </a:rPr>
                        <a:t> recruitment,</a:t>
                      </a:r>
                      <a:endParaRPr sz="1800" b="1">
                        <a:solidFill>
                          <a:srgbClr val="4D7021"/>
                        </a:solidFill>
                        <a:latin typeface="Arial Narrow"/>
                        <a:ea typeface="Arial Narrow"/>
                        <a:cs typeface="Arial Narrow"/>
                        <a:sym typeface="Arial Narrow"/>
                      </a:endParaRPr>
                    </a:p>
                    <a:p>
                      <a:pPr marL="0" marR="0" lvl="0" indent="0" algn="l" rtl="0">
                        <a:lnSpc>
                          <a:spcPct val="107000"/>
                        </a:lnSpc>
                        <a:spcBef>
                          <a:spcPts val="400"/>
                        </a:spcBef>
                        <a:spcAft>
                          <a:spcPts val="0"/>
                        </a:spcAft>
                        <a:buNone/>
                      </a:pPr>
                      <a:r>
                        <a:rPr lang="en-US" sz="1800" b="1">
                          <a:solidFill>
                            <a:srgbClr val="4D7021"/>
                          </a:solidFill>
                          <a:latin typeface="Arial Narrow"/>
                          <a:ea typeface="Arial Narrow"/>
                          <a:cs typeface="Arial Narrow"/>
                          <a:sym typeface="Arial Narrow"/>
                        </a:rPr>
                        <a:t>selection, development, retention </a:t>
                      </a:r>
                      <a:endParaRPr sz="1800" b="1">
                        <a:solidFill>
                          <a:srgbClr val="4D7021"/>
                        </a:solidFill>
                        <a:latin typeface="Arial Narrow"/>
                        <a:ea typeface="Arial Narrow"/>
                        <a:cs typeface="Arial Narrow"/>
                        <a:sym typeface="Arial Narrow"/>
                      </a:endParaRPr>
                    </a:p>
                  </a:txBody>
                  <a:tcPr marL="73025" marR="73025" marT="63500" marB="63500"/>
                </a:tc>
                <a:tc>
                  <a:txBody>
                    <a:bodyPr/>
                    <a:lstStyle/>
                    <a:p>
                      <a:pPr marL="0" marR="0" lvl="0" indent="0" algn="l" rtl="0">
                        <a:lnSpc>
                          <a:spcPct val="107000"/>
                        </a:lnSpc>
                        <a:spcBef>
                          <a:spcPts val="0"/>
                        </a:spcBef>
                        <a:spcAft>
                          <a:spcPts val="0"/>
                        </a:spcAft>
                        <a:buNone/>
                      </a:pPr>
                      <a:r>
                        <a:rPr lang="en-US" sz="1800" b="1">
                          <a:solidFill>
                            <a:srgbClr val="4D7021"/>
                          </a:solidFill>
                          <a:latin typeface="Arial Narrow"/>
                          <a:ea typeface="Arial Narrow"/>
                          <a:cs typeface="Arial Narrow"/>
                          <a:sym typeface="Arial Narrow"/>
                        </a:rPr>
                        <a:t>Collaboration with Human Resources</a:t>
                      </a:r>
                      <a:endParaRPr sz="1800" b="1">
                        <a:solidFill>
                          <a:srgbClr val="4D7021"/>
                        </a:solidFill>
                        <a:latin typeface="Arial Narrow"/>
                        <a:ea typeface="Arial Narrow"/>
                        <a:cs typeface="Arial Narrow"/>
                        <a:sym typeface="Arial Narrow"/>
                      </a:endParaRPr>
                    </a:p>
                  </a:txBody>
                  <a:tcPr marL="73025" marR="73025" marT="63500" marB="63500"/>
                </a:tc>
                <a:tc>
                  <a:txBody>
                    <a:bodyPr/>
                    <a:lstStyle/>
                    <a:p>
                      <a:pPr marL="0" marR="0" lvl="0" indent="0" algn="l" rtl="0">
                        <a:lnSpc>
                          <a:spcPct val="107000"/>
                        </a:lnSpc>
                        <a:spcBef>
                          <a:spcPts val="0"/>
                        </a:spcBef>
                        <a:spcAft>
                          <a:spcPts val="0"/>
                        </a:spcAft>
                        <a:buNone/>
                      </a:pPr>
                      <a:r>
                        <a:rPr lang="en-US" sz="1800" b="1" dirty="0">
                          <a:solidFill>
                            <a:srgbClr val="4D7021"/>
                          </a:solidFill>
                          <a:latin typeface="Arial Narrow"/>
                          <a:ea typeface="Arial Narrow"/>
                          <a:cs typeface="Arial Narrow"/>
                          <a:sym typeface="Arial Narrow"/>
                        </a:rPr>
                        <a:t>Improve retention rate for school administrators</a:t>
                      </a:r>
                      <a:endParaRPr sz="1800" b="1" dirty="0">
                        <a:solidFill>
                          <a:srgbClr val="4D7021"/>
                        </a:solidFill>
                        <a:latin typeface="Arial Narrow"/>
                        <a:ea typeface="Arial Narrow"/>
                        <a:cs typeface="Arial Narrow"/>
                        <a:sym typeface="Arial Narrow"/>
                      </a:endParaRPr>
                    </a:p>
                  </a:txBody>
                  <a:tcPr marL="73025" marR="73025" marT="63500" marB="63500"/>
                </a:tc>
                <a:extLst>
                  <a:ext uri="{0D108BD9-81ED-4DB2-BD59-A6C34878D82A}">
                    <a16:rowId xmlns:a16="http://schemas.microsoft.com/office/drawing/2014/main" val="10002"/>
                  </a:ext>
                </a:extLst>
              </a:tr>
              <a:tr h="1145425">
                <a:tc>
                  <a:txBody>
                    <a:bodyPr/>
                    <a:lstStyle/>
                    <a:p>
                      <a:pPr marL="0" marR="0" lvl="0" indent="0" algn="l" rtl="0">
                        <a:lnSpc>
                          <a:spcPct val="107000"/>
                        </a:lnSpc>
                        <a:spcBef>
                          <a:spcPts val="0"/>
                        </a:spcBef>
                        <a:spcAft>
                          <a:spcPts val="0"/>
                        </a:spcAft>
                        <a:buClr>
                          <a:srgbClr val="4D7021"/>
                        </a:buClr>
                        <a:buSzPts val="1800"/>
                        <a:buFont typeface="Arial Narrow"/>
                        <a:buNone/>
                      </a:pPr>
                      <a:r>
                        <a:rPr lang="en-US" sz="1800" b="1" dirty="0">
                          <a:solidFill>
                            <a:srgbClr val="4D7021"/>
                          </a:solidFill>
                          <a:latin typeface="Arial Narrow"/>
                          <a:ea typeface="Arial Narrow"/>
                          <a:cs typeface="Arial Narrow"/>
                          <a:sym typeface="Arial Narrow"/>
                        </a:rPr>
                        <a:t>Pipeline to school </a:t>
                      </a:r>
                      <a:r>
                        <a:rPr lang="en-US" sz="1800" dirty="0">
                          <a:solidFill>
                            <a:srgbClr val="4D7021"/>
                          </a:solidFill>
                          <a:latin typeface="Arial Narrow"/>
                          <a:ea typeface="Arial Narrow"/>
                          <a:cs typeface="Arial Narrow"/>
                          <a:sym typeface="Arial Narrow"/>
                        </a:rPr>
                        <a:t>leadership</a:t>
                      </a:r>
                      <a:r>
                        <a:rPr lang="en-US" sz="1800" b="1" dirty="0">
                          <a:solidFill>
                            <a:srgbClr val="4D7021"/>
                          </a:solidFill>
                          <a:latin typeface="Arial Narrow"/>
                          <a:ea typeface="Arial Narrow"/>
                          <a:cs typeface="Arial Narrow"/>
                          <a:sym typeface="Arial Narrow"/>
                        </a:rPr>
                        <a:t> positions</a:t>
                      </a:r>
                      <a:endParaRPr sz="1800" b="1" dirty="0">
                        <a:solidFill>
                          <a:srgbClr val="4D7021"/>
                        </a:solidFill>
                        <a:latin typeface="Arial Narrow"/>
                        <a:ea typeface="Arial Narrow"/>
                        <a:cs typeface="Arial Narrow"/>
                        <a:sym typeface="Arial Narrow"/>
                      </a:endParaRPr>
                    </a:p>
                  </a:txBody>
                  <a:tcPr marL="73025" marR="73025" marT="63500" marB="63500"/>
                </a:tc>
                <a:tc>
                  <a:txBody>
                    <a:bodyPr/>
                    <a:lstStyle/>
                    <a:p>
                      <a:pPr marL="0" lvl="0" indent="0" rtl="0">
                        <a:lnSpc>
                          <a:spcPct val="107000"/>
                        </a:lnSpc>
                        <a:spcBef>
                          <a:spcPts val="0"/>
                        </a:spcBef>
                        <a:spcAft>
                          <a:spcPts val="0"/>
                        </a:spcAft>
                        <a:buClr>
                          <a:srgbClr val="4D7021"/>
                        </a:buClr>
                        <a:buSzPts val="1800"/>
                        <a:buFont typeface="Arial Narrow"/>
                        <a:buNone/>
                      </a:pPr>
                      <a:r>
                        <a:rPr lang="en-US" sz="1800" b="1">
                          <a:solidFill>
                            <a:srgbClr val="4D7021"/>
                          </a:solidFill>
                          <a:latin typeface="Arial Narrow"/>
                          <a:ea typeface="Arial Narrow"/>
                          <a:cs typeface="Arial Narrow"/>
                          <a:sym typeface="Arial Narrow"/>
                        </a:rPr>
                        <a:t>Collaboration between departments on rubrics and observation of practice </a:t>
                      </a:r>
                      <a:endParaRPr sz="1800" b="1">
                        <a:solidFill>
                          <a:srgbClr val="4D7021"/>
                        </a:solidFill>
                        <a:latin typeface="Arial Narrow"/>
                        <a:ea typeface="Arial Narrow"/>
                        <a:cs typeface="Arial Narrow"/>
                        <a:sym typeface="Arial Narrow"/>
                      </a:endParaRPr>
                    </a:p>
                  </a:txBody>
                  <a:tcPr marL="73025" marR="73025" marT="63500" marB="63500"/>
                </a:tc>
                <a:tc>
                  <a:txBody>
                    <a:bodyPr/>
                    <a:lstStyle/>
                    <a:p>
                      <a:pPr marL="0" marR="0" lvl="0" indent="0" algn="l" rtl="0">
                        <a:lnSpc>
                          <a:spcPct val="107000"/>
                        </a:lnSpc>
                        <a:spcBef>
                          <a:spcPts val="0"/>
                        </a:spcBef>
                        <a:spcAft>
                          <a:spcPts val="0"/>
                        </a:spcAft>
                        <a:buNone/>
                      </a:pPr>
                      <a:r>
                        <a:rPr lang="en-US" sz="1800" b="1">
                          <a:solidFill>
                            <a:srgbClr val="4D7021"/>
                          </a:solidFill>
                          <a:latin typeface="Arial Narrow"/>
                          <a:ea typeface="Arial Narrow"/>
                          <a:cs typeface="Arial Narrow"/>
                          <a:sym typeface="Arial Narrow"/>
                        </a:rPr>
                        <a:t>Include job-embedded components to impact quality of internal candidates</a:t>
                      </a:r>
                      <a:endParaRPr sz="1800" b="1">
                        <a:solidFill>
                          <a:srgbClr val="4D7021"/>
                        </a:solidFill>
                        <a:latin typeface="Arial Narrow"/>
                        <a:ea typeface="Arial Narrow"/>
                        <a:cs typeface="Arial Narrow"/>
                        <a:sym typeface="Arial Narrow"/>
                      </a:endParaRPr>
                    </a:p>
                  </a:txBody>
                  <a:tcPr marL="73025" marR="73025" marT="63500" marB="63500"/>
                </a:tc>
                <a:extLst>
                  <a:ext uri="{0D108BD9-81ED-4DB2-BD59-A6C34878D82A}">
                    <a16:rowId xmlns:a16="http://schemas.microsoft.com/office/drawing/2014/main" val="10003"/>
                  </a:ext>
                </a:extLst>
              </a:tr>
              <a:tr h="691150">
                <a:tc>
                  <a:txBody>
                    <a:bodyPr/>
                    <a:lstStyle/>
                    <a:p>
                      <a:pPr marL="0" marR="0" lvl="0" indent="0" algn="l" rtl="0">
                        <a:lnSpc>
                          <a:spcPct val="107000"/>
                        </a:lnSpc>
                        <a:spcBef>
                          <a:spcPts val="0"/>
                        </a:spcBef>
                        <a:spcAft>
                          <a:spcPts val="0"/>
                        </a:spcAft>
                        <a:buClr>
                          <a:srgbClr val="4D7021"/>
                        </a:buClr>
                        <a:buSzPts val="1800"/>
                        <a:buFont typeface="Arial Narrow"/>
                        <a:buNone/>
                      </a:pPr>
                      <a:r>
                        <a:rPr lang="en-US" sz="1800" b="1">
                          <a:solidFill>
                            <a:srgbClr val="4D7021"/>
                          </a:solidFill>
                          <a:latin typeface="Arial Narrow"/>
                          <a:ea typeface="Arial Narrow"/>
                          <a:cs typeface="Arial Narrow"/>
                          <a:sym typeface="Arial Narrow"/>
                        </a:rPr>
                        <a:t>Student achievement improvements</a:t>
                      </a:r>
                      <a:endParaRPr sz="1800" b="1">
                        <a:solidFill>
                          <a:srgbClr val="4D7021"/>
                        </a:solidFill>
                        <a:latin typeface="Arial Narrow"/>
                        <a:ea typeface="Arial Narrow"/>
                        <a:cs typeface="Arial Narrow"/>
                        <a:sym typeface="Arial Narrow"/>
                      </a:endParaRPr>
                    </a:p>
                  </a:txBody>
                  <a:tcPr marL="73025" marR="73025" marT="63500" marB="63500"/>
                </a:tc>
                <a:tc>
                  <a:txBody>
                    <a:bodyPr/>
                    <a:lstStyle/>
                    <a:p>
                      <a:pPr marL="0" marR="0" lvl="0" indent="0" algn="l" rtl="0">
                        <a:lnSpc>
                          <a:spcPct val="107000"/>
                        </a:lnSpc>
                        <a:spcBef>
                          <a:spcPts val="0"/>
                        </a:spcBef>
                        <a:spcAft>
                          <a:spcPts val="0"/>
                        </a:spcAft>
                        <a:buNone/>
                      </a:pPr>
                      <a:r>
                        <a:rPr lang="en-US" sz="1800" b="1">
                          <a:solidFill>
                            <a:srgbClr val="4D7021"/>
                          </a:solidFill>
                          <a:latin typeface="Arial Narrow"/>
                          <a:ea typeface="Arial Narrow"/>
                          <a:cs typeface="Arial Narrow"/>
                          <a:sym typeface="Arial Narrow"/>
                        </a:rPr>
                        <a:t>Internal Ready Reports</a:t>
                      </a:r>
                      <a:endParaRPr sz="1800" b="1">
                        <a:solidFill>
                          <a:srgbClr val="4D7021"/>
                        </a:solidFill>
                        <a:latin typeface="Arial Narrow"/>
                        <a:ea typeface="Arial Narrow"/>
                        <a:cs typeface="Arial Narrow"/>
                        <a:sym typeface="Arial Narrow"/>
                      </a:endParaRPr>
                    </a:p>
                  </a:txBody>
                  <a:tcPr marL="73025" marR="73025" marT="63500" marB="63500"/>
                </a:tc>
                <a:tc>
                  <a:txBody>
                    <a:bodyPr/>
                    <a:lstStyle/>
                    <a:p>
                      <a:pPr marL="0" marR="0" lvl="0" indent="0" algn="l" rtl="0">
                        <a:lnSpc>
                          <a:spcPct val="107000"/>
                        </a:lnSpc>
                        <a:spcBef>
                          <a:spcPts val="0"/>
                        </a:spcBef>
                        <a:spcAft>
                          <a:spcPts val="0"/>
                        </a:spcAft>
                        <a:buNone/>
                      </a:pPr>
                      <a:r>
                        <a:rPr lang="en-US" sz="1800" b="1" dirty="0">
                          <a:solidFill>
                            <a:srgbClr val="4D7021"/>
                          </a:solidFill>
                          <a:latin typeface="Arial Narrow"/>
                          <a:ea typeface="Arial Narrow"/>
                          <a:cs typeface="Arial Narrow"/>
                          <a:sym typeface="Arial Narrow"/>
                        </a:rPr>
                        <a:t>Improve student growth and achievement</a:t>
                      </a:r>
                      <a:endParaRPr sz="1800" b="1" dirty="0">
                        <a:solidFill>
                          <a:srgbClr val="4D7021"/>
                        </a:solidFill>
                        <a:latin typeface="Arial Narrow"/>
                        <a:ea typeface="Arial Narrow"/>
                        <a:cs typeface="Arial Narrow"/>
                        <a:sym typeface="Arial Narrow"/>
                      </a:endParaRPr>
                    </a:p>
                  </a:txBody>
                  <a:tcPr marL="73025" marR="73025" marT="63500" marB="63500"/>
                </a:tc>
                <a:extLst>
                  <a:ext uri="{0D108BD9-81ED-4DB2-BD59-A6C34878D82A}">
                    <a16:rowId xmlns:a16="http://schemas.microsoft.com/office/drawing/2014/main" val="10004"/>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sp>
        <p:nvSpPr>
          <p:cNvPr id="172" name="Shape 172"/>
          <p:cNvSpPr txBox="1">
            <a:spLocks noGrp="1"/>
          </p:cNvSpPr>
          <p:nvPr>
            <p:ph type="title"/>
          </p:nvPr>
        </p:nvSpPr>
        <p:spPr>
          <a:xfrm>
            <a:off x="479425" y="304800"/>
            <a:ext cx="2444400" cy="857400"/>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3200" b="0" i="0" u="none" strike="noStrike" cap="none">
                <a:solidFill>
                  <a:srgbClr val="4F6228"/>
                </a:solidFill>
                <a:latin typeface="Arial Black"/>
                <a:ea typeface="Arial Black"/>
                <a:cs typeface="Arial Black"/>
                <a:sym typeface="Arial Black"/>
              </a:rPr>
              <a:t>TIMELINE</a:t>
            </a:r>
            <a:endParaRPr/>
          </a:p>
        </p:txBody>
      </p:sp>
      <p:sp>
        <p:nvSpPr>
          <p:cNvPr id="173" name="Shape 173"/>
          <p:cNvSpPr txBox="1">
            <a:spLocks noGrp="1"/>
          </p:cNvSpPr>
          <p:nvPr>
            <p:ph type="ftr" idx="11"/>
          </p:nvPr>
        </p:nvSpPr>
        <p:spPr>
          <a:xfrm>
            <a:off x="5554663" y="4783138"/>
            <a:ext cx="2895600" cy="27300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r>
              <a:rPr lang="en-US" sz="900" b="0" i="0" u="none" strike="noStrike" cap="none">
                <a:solidFill>
                  <a:srgbClr val="888888"/>
                </a:solidFill>
                <a:latin typeface="Arial"/>
                <a:ea typeface="Arial"/>
                <a:cs typeface="Arial"/>
                <a:sym typeface="Arial"/>
              </a:rPr>
              <a:t>www.ucps.k12.nc.us </a:t>
            </a:r>
            <a:endParaRPr sz="900" b="0" i="0" u="none" strike="noStrike" cap="none">
              <a:solidFill>
                <a:srgbClr val="888888"/>
              </a:solidFill>
              <a:latin typeface="Arial"/>
              <a:ea typeface="Arial"/>
              <a:cs typeface="Arial"/>
              <a:sym typeface="Arial"/>
            </a:endParaRPr>
          </a:p>
        </p:txBody>
      </p:sp>
      <p:sp>
        <p:nvSpPr>
          <p:cNvPr id="174" name="Shape 174"/>
          <p:cNvSpPr txBox="1">
            <a:spLocks noGrp="1"/>
          </p:cNvSpPr>
          <p:nvPr>
            <p:ph type="sldNum" idx="12"/>
          </p:nvPr>
        </p:nvSpPr>
        <p:spPr>
          <a:xfrm>
            <a:off x="6553200" y="4767263"/>
            <a:ext cx="2133600" cy="274500"/>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None/>
            </a:pPr>
            <a:fld id="{00000000-1234-1234-1234-123412341234}" type="slidenum">
              <a:rPr lang="en-US" sz="900" b="1" i="1" u="none" strike="noStrike" cap="none">
                <a:solidFill>
                  <a:srgbClr val="D9D9D9"/>
                </a:solidFill>
                <a:latin typeface="Arial Black"/>
                <a:ea typeface="Arial Black"/>
                <a:cs typeface="Arial Black"/>
                <a:sym typeface="Arial Black"/>
              </a:rPr>
              <a:t>9</a:t>
            </a:fld>
            <a:endParaRPr sz="900" b="1" i="1" u="none" strike="noStrike" cap="none">
              <a:solidFill>
                <a:srgbClr val="D9D9D9"/>
              </a:solidFill>
              <a:latin typeface="Arial Black"/>
              <a:ea typeface="Arial Black"/>
              <a:cs typeface="Arial Black"/>
              <a:sym typeface="Arial Black"/>
            </a:endParaRPr>
          </a:p>
        </p:txBody>
      </p:sp>
      <p:pic>
        <p:nvPicPr>
          <p:cNvPr id="175" name="Shape 175"/>
          <p:cNvPicPr preferRelativeResize="0"/>
          <p:nvPr/>
        </p:nvPicPr>
        <p:blipFill>
          <a:blip r:embed="rId3">
            <a:alphaModFix/>
          </a:blip>
          <a:stretch>
            <a:fillRect/>
          </a:stretch>
        </p:blipFill>
        <p:spPr>
          <a:xfrm>
            <a:off x="3960525" y="622175"/>
            <a:ext cx="400050" cy="371475"/>
          </a:xfrm>
          <a:prstGeom prst="rect">
            <a:avLst/>
          </a:prstGeom>
          <a:noFill/>
          <a:ln>
            <a:noFill/>
          </a:ln>
        </p:spPr>
      </p:pic>
      <p:pic>
        <p:nvPicPr>
          <p:cNvPr id="176" name="Shape 176"/>
          <p:cNvPicPr preferRelativeResize="0"/>
          <p:nvPr/>
        </p:nvPicPr>
        <p:blipFill>
          <a:blip r:embed="rId4">
            <a:alphaModFix/>
          </a:blip>
          <a:stretch>
            <a:fillRect/>
          </a:stretch>
        </p:blipFill>
        <p:spPr>
          <a:xfrm>
            <a:off x="5554675" y="622175"/>
            <a:ext cx="400050" cy="371475"/>
          </a:xfrm>
          <a:prstGeom prst="rect">
            <a:avLst/>
          </a:prstGeom>
          <a:noFill/>
          <a:ln>
            <a:noFill/>
          </a:ln>
        </p:spPr>
      </p:pic>
      <p:pic>
        <p:nvPicPr>
          <p:cNvPr id="177" name="Shape 177"/>
          <p:cNvPicPr preferRelativeResize="0"/>
          <p:nvPr/>
        </p:nvPicPr>
        <p:blipFill>
          <a:blip r:embed="rId5">
            <a:alphaModFix/>
          </a:blip>
          <a:stretch>
            <a:fillRect/>
          </a:stretch>
        </p:blipFill>
        <p:spPr>
          <a:xfrm>
            <a:off x="7148813" y="649238"/>
            <a:ext cx="341775" cy="317363"/>
          </a:xfrm>
          <a:prstGeom prst="rect">
            <a:avLst/>
          </a:prstGeom>
          <a:noFill/>
          <a:ln>
            <a:noFill/>
          </a:ln>
        </p:spPr>
      </p:pic>
      <p:sp>
        <p:nvSpPr>
          <p:cNvPr id="178" name="Shape 178"/>
          <p:cNvSpPr txBox="1"/>
          <p:nvPr/>
        </p:nvSpPr>
        <p:spPr>
          <a:xfrm>
            <a:off x="4323525" y="671425"/>
            <a:ext cx="1231200" cy="273000"/>
          </a:xfrm>
          <a:prstGeom prst="rect">
            <a:avLst/>
          </a:prstGeom>
          <a:noFill/>
          <a:ln>
            <a:noFill/>
          </a:ln>
        </p:spPr>
        <p:txBody>
          <a:bodyPr spcFirstLastPara="1" wrap="square" lIns="91425" tIns="91425" rIns="91425" bIns="91425" anchor="ctr" anchorCtr="0">
            <a:noAutofit/>
          </a:bodyPr>
          <a:lstStyle/>
          <a:p>
            <a:pPr marL="0" lvl="0" indent="0" rtl="0">
              <a:lnSpc>
                <a:spcPct val="115000"/>
              </a:lnSpc>
              <a:spcBef>
                <a:spcPts val="0"/>
              </a:spcBef>
              <a:spcAft>
                <a:spcPts val="0"/>
              </a:spcAft>
              <a:buNone/>
            </a:pPr>
            <a:r>
              <a:rPr lang="en-US" sz="1600">
                <a:solidFill>
                  <a:schemeClr val="dk1"/>
                </a:solidFill>
              </a:rPr>
              <a:t>Completed</a:t>
            </a:r>
            <a:endParaRPr sz="1600">
              <a:solidFill>
                <a:schemeClr val="dk1"/>
              </a:solidFill>
            </a:endParaRPr>
          </a:p>
        </p:txBody>
      </p:sp>
      <p:sp>
        <p:nvSpPr>
          <p:cNvPr id="179" name="Shape 179"/>
          <p:cNvSpPr txBox="1"/>
          <p:nvPr/>
        </p:nvSpPr>
        <p:spPr>
          <a:xfrm>
            <a:off x="5954725" y="671425"/>
            <a:ext cx="1231200" cy="273000"/>
          </a:xfrm>
          <a:prstGeom prst="rect">
            <a:avLst/>
          </a:prstGeom>
          <a:noFill/>
          <a:ln>
            <a:noFill/>
          </a:ln>
        </p:spPr>
        <p:txBody>
          <a:bodyPr spcFirstLastPara="1" wrap="square" lIns="91425" tIns="91425" rIns="91425" bIns="91425" anchor="ctr" anchorCtr="0">
            <a:noAutofit/>
          </a:bodyPr>
          <a:lstStyle/>
          <a:p>
            <a:pPr marL="0" lvl="0" indent="0" rtl="0">
              <a:lnSpc>
                <a:spcPct val="115000"/>
              </a:lnSpc>
              <a:spcBef>
                <a:spcPts val="0"/>
              </a:spcBef>
              <a:spcAft>
                <a:spcPts val="0"/>
              </a:spcAft>
              <a:buNone/>
            </a:pPr>
            <a:r>
              <a:rPr lang="en-US" sz="1600">
                <a:solidFill>
                  <a:schemeClr val="dk1"/>
                </a:solidFill>
              </a:rPr>
              <a:t>In Progress</a:t>
            </a:r>
            <a:endParaRPr sz="1600">
              <a:solidFill>
                <a:schemeClr val="dk1"/>
              </a:solidFill>
            </a:endParaRPr>
          </a:p>
        </p:txBody>
      </p:sp>
      <p:sp>
        <p:nvSpPr>
          <p:cNvPr id="180" name="Shape 180"/>
          <p:cNvSpPr txBox="1"/>
          <p:nvPr/>
        </p:nvSpPr>
        <p:spPr>
          <a:xfrm>
            <a:off x="7490600" y="649213"/>
            <a:ext cx="1588200" cy="317400"/>
          </a:xfrm>
          <a:prstGeom prst="rect">
            <a:avLst/>
          </a:prstGeom>
          <a:noFill/>
          <a:ln>
            <a:noFill/>
          </a:ln>
        </p:spPr>
        <p:txBody>
          <a:bodyPr spcFirstLastPara="1" wrap="square" lIns="91425" tIns="91425" rIns="91425" bIns="91425" anchor="ctr" anchorCtr="0">
            <a:noAutofit/>
          </a:bodyPr>
          <a:lstStyle/>
          <a:p>
            <a:pPr marL="0" lvl="0" indent="0" rtl="0">
              <a:lnSpc>
                <a:spcPct val="115000"/>
              </a:lnSpc>
              <a:spcBef>
                <a:spcPts val="0"/>
              </a:spcBef>
              <a:spcAft>
                <a:spcPts val="0"/>
              </a:spcAft>
              <a:buNone/>
            </a:pPr>
            <a:r>
              <a:rPr lang="en-US" sz="1600">
                <a:solidFill>
                  <a:schemeClr val="dk1"/>
                </a:solidFill>
              </a:rPr>
              <a:t>Not yet started</a:t>
            </a:r>
            <a:endParaRPr sz="1600">
              <a:solidFill>
                <a:schemeClr val="dk1"/>
              </a:solidFill>
            </a:endParaRPr>
          </a:p>
        </p:txBody>
      </p:sp>
      <p:pic>
        <p:nvPicPr>
          <p:cNvPr id="181" name="Shape 181"/>
          <p:cNvPicPr preferRelativeResize="0"/>
          <p:nvPr/>
        </p:nvPicPr>
        <p:blipFill>
          <a:blip r:embed="rId3">
            <a:alphaModFix/>
          </a:blip>
          <a:stretch>
            <a:fillRect/>
          </a:stretch>
        </p:blipFill>
        <p:spPr>
          <a:xfrm>
            <a:off x="8286738" y="1832400"/>
            <a:ext cx="400050" cy="371475"/>
          </a:xfrm>
          <a:prstGeom prst="rect">
            <a:avLst/>
          </a:prstGeom>
          <a:noFill/>
          <a:ln>
            <a:noFill/>
          </a:ln>
        </p:spPr>
      </p:pic>
      <p:pic>
        <p:nvPicPr>
          <p:cNvPr id="182" name="Shape 182"/>
          <p:cNvPicPr preferRelativeResize="0"/>
          <p:nvPr/>
        </p:nvPicPr>
        <p:blipFill>
          <a:blip r:embed="rId3">
            <a:alphaModFix/>
          </a:blip>
          <a:stretch>
            <a:fillRect/>
          </a:stretch>
        </p:blipFill>
        <p:spPr>
          <a:xfrm>
            <a:off x="8286763" y="2460913"/>
            <a:ext cx="400050" cy="371475"/>
          </a:xfrm>
          <a:prstGeom prst="rect">
            <a:avLst/>
          </a:prstGeom>
          <a:noFill/>
          <a:ln>
            <a:noFill/>
          </a:ln>
        </p:spPr>
      </p:pic>
      <p:graphicFrame>
        <p:nvGraphicFramePr>
          <p:cNvPr id="183" name="Shape 183"/>
          <p:cNvGraphicFramePr/>
          <p:nvPr>
            <p:extLst>
              <p:ext uri="{D42A27DB-BD31-4B8C-83A1-F6EECF244321}">
                <p14:modId xmlns:p14="http://schemas.microsoft.com/office/powerpoint/2010/main" val="469570566"/>
              </p:ext>
            </p:extLst>
          </p:nvPr>
        </p:nvGraphicFramePr>
        <p:xfrm>
          <a:off x="173175" y="944425"/>
          <a:ext cx="8905625" cy="3930968"/>
        </p:xfrm>
        <a:graphic>
          <a:graphicData uri="http://schemas.openxmlformats.org/drawingml/2006/table">
            <a:tbl>
              <a:tblPr>
                <a:noFill/>
                <a:tableStyleId>{C1334392-8520-44B8-A4C3-651CF3CF77FA}</a:tableStyleId>
              </a:tblPr>
              <a:tblGrid>
                <a:gridCol w="7734725">
                  <a:extLst>
                    <a:ext uri="{9D8B030D-6E8A-4147-A177-3AD203B41FA5}">
                      <a16:colId xmlns:a16="http://schemas.microsoft.com/office/drawing/2014/main" val="20000"/>
                    </a:ext>
                  </a:extLst>
                </a:gridCol>
                <a:gridCol w="1170900">
                  <a:extLst>
                    <a:ext uri="{9D8B030D-6E8A-4147-A177-3AD203B41FA5}">
                      <a16:colId xmlns:a16="http://schemas.microsoft.com/office/drawing/2014/main" val="20001"/>
                    </a:ext>
                  </a:extLst>
                </a:gridCol>
              </a:tblGrid>
              <a:tr h="368300">
                <a:tc gridSpan="2">
                  <a:txBody>
                    <a:bodyPr/>
                    <a:lstStyle/>
                    <a:p>
                      <a:pPr marL="0" lvl="0" indent="0" algn="ctr" rtl="0">
                        <a:spcBef>
                          <a:spcPts val="0"/>
                        </a:spcBef>
                        <a:spcAft>
                          <a:spcPts val="0"/>
                        </a:spcAft>
                        <a:buNone/>
                      </a:pPr>
                      <a:r>
                        <a:rPr lang="en-US" sz="1600" b="1">
                          <a:solidFill>
                            <a:srgbClr val="4D7021"/>
                          </a:solidFill>
                          <a:latin typeface="Arial Black"/>
                          <a:ea typeface="Arial Black"/>
                          <a:cs typeface="Arial Black"/>
                          <a:sym typeface="Arial Black"/>
                        </a:rPr>
                        <a:t>2017-2018</a:t>
                      </a:r>
                      <a:endParaRPr sz="1600" b="1">
                        <a:solidFill>
                          <a:srgbClr val="4D7021"/>
                        </a:solidFill>
                        <a:latin typeface="Arial Black"/>
                        <a:ea typeface="Arial Black"/>
                        <a:cs typeface="Arial Black"/>
                        <a:sym typeface="Arial Black"/>
                      </a:endParaRPr>
                    </a:p>
                  </a:txBody>
                  <a:tcPr marL="88900" marR="88900" marT="88900" marB="88900"/>
                </a:tc>
                <a:tc hMerge="1">
                  <a:txBody>
                    <a:bodyPr/>
                    <a:lstStyle/>
                    <a:p>
                      <a:endParaRPr lang="en-US"/>
                    </a:p>
                  </a:txBody>
                  <a:tcPr/>
                </a:tc>
                <a:extLst>
                  <a:ext uri="{0D108BD9-81ED-4DB2-BD59-A6C34878D82A}">
                    <a16:rowId xmlns:a16="http://schemas.microsoft.com/office/drawing/2014/main" val="10000"/>
                  </a:ext>
                </a:extLst>
              </a:tr>
              <a:tr h="330200">
                <a:tc>
                  <a:txBody>
                    <a:bodyPr/>
                    <a:lstStyle/>
                    <a:p>
                      <a:pPr marL="0" lvl="0" indent="0" algn="ctr" rtl="0">
                        <a:spcBef>
                          <a:spcPts val="0"/>
                        </a:spcBef>
                        <a:spcAft>
                          <a:spcPts val="0"/>
                        </a:spcAft>
                        <a:buNone/>
                      </a:pPr>
                      <a:r>
                        <a:rPr lang="en-US" sz="1600" b="1" i="1">
                          <a:solidFill>
                            <a:srgbClr val="4D7021"/>
                          </a:solidFill>
                          <a:latin typeface="Arial Black"/>
                          <a:ea typeface="Arial Black"/>
                          <a:cs typeface="Arial Black"/>
                          <a:sym typeface="Arial Black"/>
                        </a:rPr>
                        <a:t>Milestone Deliverable or Activity</a:t>
                      </a:r>
                      <a:endParaRPr sz="1600" b="1" i="1">
                        <a:solidFill>
                          <a:srgbClr val="4D7021"/>
                        </a:solidFill>
                        <a:latin typeface="Arial Black"/>
                        <a:ea typeface="Arial Black"/>
                        <a:cs typeface="Arial Black"/>
                        <a:sym typeface="Arial Black"/>
                      </a:endParaRPr>
                    </a:p>
                  </a:txBody>
                  <a:tcPr marL="88900" marR="88900" marT="88900" marB="88900"/>
                </a:tc>
                <a:tc>
                  <a:txBody>
                    <a:bodyPr/>
                    <a:lstStyle/>
                    <a:p>
                      <a:pPr marL="0" lvl="0" indent="0" algn="ctr" rtl="0">
                        <a:spcBef>
                          <a:spcPts val="0"/>
                        </a:spcBef>
                        <a:spcAft>
                          <a:spcPts val="0"/>
                        </a:spcAft>
                        <a:buNone/>
                      </a:pPr>
                      <a:r>
                        <a:rPr lang="en-US" sz="1600" b="1" i="1">
                          <a:solidFill>
                            <a:srgbClr val="4D7021"/>
                          </a:solidFill>
                          <a:latin typeface="Arial Black"/>
                          <a:ea typeface="Arial Black"/>
                          <a:cs typeface="Arial Black"/>
                          <a:sym typeface="Arial Black"/>
                        </a:rPr>
                        <a:t>Status</a:t>
                      </a:r>
                      <a:endParaRPr sz="1600" b="1" i="1">
                        <a:solidFill>
                          <a:srgbClr val="4D7021"/>
                        </a:solidFill>
                        <a:latin typeface="Arial Black"/>
                        <a:ea typeface="Arial Black"/>
                        <a:cs typeface="Arial Black"/>
                        <a:sym typeface="Arial Black"/>
                      </a:endParaRPr>
                    </a:p>
                  </a:txBody>
                  <a:tcPr marL="88900" marR="88900" marT="88900" marB="88900"/>
                </a:tc>
                <a:extLst>
                  <a:ext uri="{0D108BD9-81ED-4DB2-BD59-A6C34878D82A}">
                    <a16:rowId xmlns:a16="http://schemas.microsoft.com/office/drawing/2014/main" val="10001"/>
                  </a:ext>
                </a:extLst>
              </a:tr>
              <a:tr h="393700">
                <a:tc>
                  <a:txBody>
                    <a:bodyPr/>
                    <a:lstStyle/>
                    <a:p>
                      <a:pPr marL="0" lvl="0" indent="0" rtl="0">
                        <a:lnSpc>
                          <a:spcPct val="107000"/>
                        </a:lnSpc>
                        <a:spcBef>
                          <a:spcPts val="0"/>
                        </a:spcBef>
                        <a:spcAft>
                          <a:spcPts val="0"/>
                        </a:spcAft>
                        <a:buNone/>
                      </a:pPr>
                      <a:r>
                        <a:rPr lang="en-US" sz="1600" b="1">
                          <a:solidFill>
                            <a:srgbClr val="4D7021"/>
                          </a:solidFill>
                          <a:latin typeface="Arial Narrow"/>
                          <a:ea typeface="Arial Narrow"/>
                          <a:cs typeface="Arial Narrow"/>
                          <a:sym typeface="Arial Narrow"/>
                        </a:rPr>
                        <a:t>Complete blueprint development and revisions with initiative team</a:t>
                      </a:r>
                      <a:endParaRPr sz="1600" b="1">
                        <a:solidFill>
                          <a:srgbClr val="4D7021"/>
                        </a:solidFill>
                        <a:latin typeface="Arial Narrow"/>
                        <a:ea typeface="Arial Narrow"/>
                        <a:cs typeface="Arial Narrow"/>
                        <a:sym typeface="Arial Narrow"/>
                      </a:endParaRPr>
                    </a:p>
                  </a:txBody>
                  <a:tcPr marL="88900" marR="88900" marT="88900" marB="88900"/>
                </a:tc>
                <a:tc>
                  <a:txBody>
                    <a:bodyPr/>
                    <a:lstStyle/>
                    <a:p>
                      <a:pPr marL="0" lvl="0" indent="0" rtl="0">
                        <a:spcBef>
                          <a:spcPts val="0"/>
                        </a:spcBef>
                        <a:spcAft>
                          <a:spcPts val="0"/>
                        </a:spcAft>
                        <a:buNone/>
                      </a:pPr>
                      <a:endParaRPr sz="1600" b="1">
                        <a:solidFill>
                          <a:srgbClr val="4D7021"/>
                        </a:solidFill>
                        <a:latin typeface="Arial Narrow"/>
                        <a:ea typeface="Arial Narrow"/>
                        <a:cs typeface="Arial Narrow"/>
                        <a:sym typeface="Arial Narrow"/>
                      </a:endParaRPr>
                    </a:p>
                  </a:txBody>
                  <a:tcPr marL="88900" marR="88900" marT="88900" marB="88900"/>
                </a:tc>
                <a:extLst>
                  <a:ext uri="{0D108BD9-81ED-4DB2-BD59-A6C34878D82A}">
                    <a16:rowId xmlns:a16="http://schemas.microsoft.com/office/drawing/2014/main" val="10002"/>
                  </a:ext>
                </a:extLst>
              </a:tr>
              <a:tr h="584200">
                <a:tc>
                  <a:txBody>
                    <a:bodyPr/>
                    <a:lstStyle/>
                    <a:p>
                      <a:pPr marL="0" lvl="0" indent="0" rtl="0">
                        <a:lnSpc>
                          <a:spcPct val="107000"/>
                        </a:lnSpc>
                        <a:spcBef>
                          <a:spcPts val="400"/>
                        </a:spcBef>
                        <a:spcAft>
                          <a:spcPts val="0"/>
                        </a:spcAft>
                        <a:buNone/>
                      </a:pPr>
                      <a:r>
                        <a:rPr lang="en-US" sz="1600" b="1">
                          <a:solidFill>
                            <a:srgbClr val="4D7021"/>
                          </a:solidFill>
                          <a:latin typeface="Arial Narrow"/>
                          <a:ea typeface="Arial Narrow"/>
                          <a:cs typeface="Arial Narrow"/>
                          <a:sym typeface="Arial Narrow"/>
                        </a:rPr>
                        <a:t>Identify potential leadership development resources to support the UCPS instructional leadership framework.</a:t>
                      </a:r>
                      <a:endParaRPr sz="1600" b="1">
                        <a:solidFill>
                          <a:srgbClr val="4D7021"/>
                        </a:solidFill>
                        <a:latin typeface="Arial Narrow"/>
                        <a:ea typeface="Arial Narrow"/>
                        <a:cs typeface="Arial Narrow"/>
                        <a:sym typeface="Arial Narrow"/>
                      </a:endParaRPr>
                    </a:p>
                  </a:txBody>
                  <a:tcPr marL="88900" marR="88900" marT="88900" marB="88900"/>
                </a:tc>
                <a:tc>
                  <a:txBody>
                    <a:bodyPr/>
                    <a:lstStyle/>
                    <a:p>
                      <a:pPr marL="0" lvl="0" indent="0" rtl="0">
                        <a:spcBef>
                          <a:spcPts val="0"/>
                        </a:spcBef>
                        <a:spcAft>
                          <a:spcPts val="0"/>
                        </a:spcAft>
                        <a:buNone/>
                      </a:pPr>
                      <a:endParaRPr sz="1600" b="1">
                        <a:solidFill>
                          <a:srgbClr val="4D7021"/>
                        </a:solidFill>
                        <a:latin typeface="Arial Narrow"/>
                        <a:ea typeface="Arial Narrow"/>
                        <a:cs typeface="Arial Narrow"/>
                        <a:sym typeface="Arial Narrow"/>
                      </a:endParaRPr>
                    </a:p>
                  </a:txBody>
                  <a:tcPr marL="88900" marR="88900" marT="88900" marB="88900"/>
                </a:tc>
                <a:extLst>
                  <a:ext uri="{0D108BD9-81ED-4DB2-BD59-A6C34878D82A}">
                    <a16:rowId xmlns:a16="http://schemas.microsoft.com/office/drawing/2014/main" val="10003"/>
                  </a:ext>
                </a:extLst>
              </a:tr>
              <a:tr h="584200">
                <a:tc>
                  <a:txBody>
                    <a:bodyPr/>
                    <a:lstStyle/>
                    <a:p>
                      <a:pPr marL="0" lvl="0" indent="0" rtl="0">
                        <a:lnSpc>
                          <a:spcPct val="107000"/>
                        </a:lnSpc>
                        <a:spcBef>
                          <a:spcPts val="400"/>
                        </a:spcBef>
                        <a:spcAft>
                          <a:spcPts val="0"/>
                        </a:spcAft>
                        <a:buNone/>
                      </a:pPr>
                      <a:r>
                        <a:rPr lang="en-US" sz="1600" b="1">
                          <a:solidFill>
                            <a:srgbClr val="4D7021"/>
                          </a:solidFill>
                          <a:latin typeface="Arial Narrow"/>
                          <a:ea typeface="Arial Narrow"/>
                          <a:cs typeface="Arial Narrow"/>
                          <a:sym typeface="Arial Narrow"/>
                        </a:rPr>
                        <a:t>Finalize instructional leadership development plan for current school leaders and the pipeline of future leaders (resource selection and targeted participants)</a:t>
                      </a:r>
                      <a:endParaRPr sz="1600" b="1">
                        <a:solidFill>
                          <a:srgbClr val="4D7021"/>
                        </a:solidFill>
                        <a:latin typeface="Arial Narrow"/>
                        <a:ea typeface="Arial Narrow"/>
                        <a:cs typeface="Arial Narrow"/>
                        <a:sym typeface="Arial Narrow"/>
                      </a:endParaRPr>
                    </a:p>
                  </a:txBody>
                  <a:tcPr marL="88900" marR="88900" marT="88900" marB="88900"/>
                </a:tc>
                <a:tc>
                  <a:txBody>
                    <a:bodyPr/>
                    <a:lstStyle/>
                    <a:p>
                      <a:pPr marL="0" lvl="0" indent="0" rtl="0">
                        <a:spcBef>
                          <a:spcPts val="0"/>
                        </a:spcBef>
                        <a:spcAft>
                          <a:spcPts val="0"/>
                        </a:spcAft>
                        <a:buNone/>
                      </a:pPr>
                      <a:endParaRPr sz="1600" b="1">
                        <a:solidFill>
                          <a:srgbClr val="4D7021"/>
                        </a:solidFill>
                        <a:latin typeface="Arial Narrow"/>
                        <a:ea typeface="Arial Narrow"/>
                        <a:cs typeface="Arial Narrow"/>
                        <a:sym typeface="Arial Narrow"/>
                      </a:endParaRPr>
                    </a:p>
                  </a:txBody>
                  <a:tcPr marL="88900" marR="88900" marT="88900" marB="88900"/>
                </a:tc>
                <a:extLst>
                  <a:ext uri="{0D108BD9-81ED-4DB2-BD59-A6C34878D82A}">
                    <a16:rowId xmlns:a16="http://schemas.microsoft.com/office/drawing/2014/main" val="10004"/>
                  </a:ext>
                </a:extLst>
              </a:tr>
              <a:tr h="584200">
                <a:tc>
                  <a:txBody>
                    <a:bodyPr/>
                    <a:lstStyle/>
                    <a:p>
                      <a:pPr marL="0" lvl="0" indent="0" rtl="0">
                        <a:spcBef>
                          <a:spcPts val="0"/>
                        </a:spcBef>
                        <a:spcAft>
                          <a:spcPts val="0"/>
                        </a:spcAft>
                        <a:buNone/>
                      </a:pPr>
                      <a:r>
                        <a:rPr lang="en-US" sz="1600" b="1">
                          <a:solidFill>
                            <a:srgbClr val="4D7021"/>
                          </a:solidFill>
                          <a:latin typeface="Arial Narrow"/>
                          <a:ea typeface="Arial Narrow"/>
                          <a:cs typeface="Arial Narrow"/>
                          <a:sym typeface="Arial Narrow"/>
                        </a:rPr>
                        <a:t>Identify project teams to build a model of instructional leadership based on national model </a:t>
                      </a:r>
                      <a:endParaRPr sz="1600" b="1">
                        <a:solidFill>
                          <a:srgbClr val="4D7021"/>
                        </a:solidFill>
                        <a:highlight>
                          <a:srgbClr val="FFFFFF"/>
                        </a:highlight>
                        <a:latin typeface="Arial Narrow"/>
                        <a:ea typeface="Arial Narrow"/>
                        <a:cs typeface="Arial Narrow"/>
                        <a:sym typeface="Arial Narrow"/>
                      </a:endParaRPr>
                    </a:p>
                  </a:txBody>
                  <a:tcPr marL="88900" marR="88900" marT="88900" marB="88900"/>
                </a:tc>
                <a:tc>
                  <a:txBody>
                    <a:bodyPr/>
                    <a:lstStyle/>
                    <a:p>
                      <a:pPr marL="0" lvl="0" indent="0" rtl="0">
                        <a:spcBef>
                          <a:spcPts val="0"/>
                        </a:spcBef>
                        <a:spcAft>
                          <a:spcPts val="0"/>
                        </a:spcAft>
                        <a:buNone/>
                      </a:pPr>
                      <a:endParaRPr sz="1600" b="1">
                        <a:solidFill>
                          <a:srgbClr val="4D7021"/>
                        </a:solidFill>
                        <a:latin typeface="Arial Narrow"/>
                        <a:ea typeface="Arial Narrow"/>
                        <a:cs typeface="Arial Narrow"/>
                        <a:sym typeface="Arial Narrow"/>
                      </a:endParaRPr>
                    </a:p>
                  </a:txBody>
                  <a:tcPr marL="88900" marR="88900" marT="88900" marB="88900"/>
                </a:tc>
                <a:extLst>
                  <a:ext uri="{0D108BD9-81ED-4DB2-BD59-A6C34878D82A}">
                    <a16:rowId xmlns:a16="http://schemas.microsoft.com/office/drawing/2014/main" val="10005"/>
                  </a:ext>
                </a:extLst>
              </a:tr>
              <a:tr h="584200">
                <a:tc>
                  <a:txBody>
                    <a:bodyPr/>
                    <a:lstStyle/>
                    <a:p>
                      <a:pPr marL="0" lvl="0" indent="0" rtl="0">
                        <a:spcBef>
                          <a:spcPts val="200"/>
                        </a:spcBef>
                        <a:spcAft>
                          <a:spcPts val="1100"/>
                        </a:spcAft>
                        <a:buNone/>
                      </a:pPr>
                      <a:r>
                        <a:rPr lang="en-US" sz="1600" b="1" dirty="0">
                          <a:solidFill>
                            <a:srgbClr val="4D7021"/>
                          </a:solidFill>
                          <a:highlight>
                            <a:srgbClr val="FFFFFF"/>
                          </a:highlight>
                          <a:latin typeface="Arial Narrow"/>
                          <a:ea typeface="Arial Narrow"/>
                          <a:cs typeface="Arial Narrow"/>
                          <a:sym typeface="Arial Narrow"/>
                        </a:rPr>
                        <a:t>Conduct needs assessment </a:t>
                      </a:r>
                      <a:r>
                        <a:rPr lang="en-US" sz="1600" b="1" dirty="0">
                          <a:solidFill>
                            <a:srgbClr val="4D7021"/>
                          </a:solidFill>
                          <a:latin typeface="Arial Narrow"/>
                          <a:ea typeface="Arial Narrow"/>
                          <a:cs typeface="Arial Narrow"/>
                          <a:sym typeface="Arial Narrow"/>
                        </a:rPr>
                        <a:t>for framework development (feedback, input, review </a:t>
                      </a:r>
                      <a:r>
                        <a:rPr lang="en-US" sz="1600" b="1" dirty="0">
                          <a:solidFill>
                            <a:srgbClr val="4D7021"/>
                          </a:solidFill>
                          <a:highlight>
                            <a:srgbClr val="FFFFFF"/>
                          </a:highlight>
                          <a:latin typeface="Arial Narrow"/>
                          <a:ea typeface="Arial Narrow"/>
                          <a:cs typeface="Arial Narrow"/>
                          <a:sym typeface="Arial Narrow"/>
                        </a:rPr>
                        <a:t>existing survey information)</a:t>
                      </a:r>
                      <a:endParaRPr sz="1600" b="1" dirty="0">
                        <a:solidFill>
                          <a:srgbClr val="4D7021"/>
                        </a:solidFill>
                        <a:latin typeface="Arial Narrow"/>
                        <a:ea typeface="Arial Narrow"/>
                        <a:cs typeface="Arial Narrow"/>
                        <a:sym typeface="Arial Narrow"/>
                      </a:endParaRPr>
                    </a:p>
                  </a:txBody>
                  <a:tcPr marL="88900" marR="88900" marT="88900" marB="88900"/>
                </a:tc>
                <a:tc>
                  <a:txBody>
                    <a:bodyPr/>
                    <a:lstStyle/>
                    <a:p>
                      <a:pPr marL="0" lvl="0" indent="0" rtl="0">
                        <a:spcBef>
                          <a:spcPts val="0"/>
                        </a:spcBef>
                        <a:spcAft>
                          <a:spcPts val="0"/>
                        </a:spcAft>
                        <a:buNone/>
                      </a:pPr>
                      <a:endParaRPr sz="1600" b="1" dirty="0">
                        <a:solidFill>
                          <a:srgbClr val="4D7021"/>
                        </a:solidFill>
                        <a:latin typeface="Arial Narrow"/>
                        <a:ea typeface="Arial Narrow"/>
                        <a:cs typeface="Arial Narrow"/>
                        <a:sym typeface="Arial Narrow"/>
                      </a:endParaRPr>
                    </a:p>
                  </a:txBody>
                  <a:tcPr marL="88900" marR="88900" marT="88900" marB="88900"/>
                </a:tc>
                <a:extLst>
                  <a:ext uri="{0D108BD9-81ED-4DB2-BD59-A6C34878D82A}">
                    <a16:rowId xmlns:a16="http://schemas.microsoft.com/office/drawing/2014/main" val="10006"/>
                  </a:ext>
                </a:extLst>
              </a:tr>
            </a:tbl>
          </a:graphicData>
        </a:graphic>
      </p:graphicFrame>
      <p:pic>
        <p:nvPicPr>
          <p:cNvPr id="184" name="Shape 184"/>
          <p:cNvPicPr preferRelativeResize="0"/>
          <p:nvPr/>
        </p:nvPicPr>
        <p:blipFill>
          <a:blip r:embed="rId3">
            <a:alphaModFix/>
          </a:blip>
          <a:stretch>
            <a:fillRect/>
          </a:stretch>
        </p:blipFill>
        <p:spPr>
          <a:xfrm>
            <a:off x="8286788" y="3181225"/>
            <a:ext cx="400050" cy="371475"/>
          </a:xfrm>
          <a:prstGeom prst="rect">
            <a:avLst/>
          </a:prstGeom>
          <a:noFill/>
          <a:ln>
            <a:noFill/>
          </a:ln>
        </p:spPr>
      </p:pic>
      <p:pic>
        <p:nvPicPr>
          <p:cNvPr id="185" name="Shape 185"/>
          <p:cNvPicPr preferRelativeResize="0"/>
          <p:nvPr/>
        </p:nvPicPr>
        <p:blipFill>
          <a:blip r:embed="rId4">
            <a:alphaModFix/>
          </a:blip>
          <a:stretch>
            <a:fillRect/>
          </a:stretch>
        </p:blipFill>
        <p:spPr>
          <a:xfrm>
            <a:off x="8284700" y="4377345"/>
            <a:ext cx="400050" cy="371475"/>
          </a:xfrm>
          <a:prstGeom prst="rect">
            <a:avLst/>
          </a:prstGeom>
          <a:noFill/>
          <a:ln>
            <a:noFill/>
          </a:ln>
        </p:spPr>
      </p:pic>
      <p:pic>
        <p:nvPicPr>
          <p:cNvPr id="17" name="Shape 175">
            <a:extLst>
              <a:ext uri="{FF2B5EF4-FFF2-40B4-BE49-F238E27FC236}">
                <a16:creationId xmlns:a16="http://schemas.microsoft.com/office/drawing/2014/main" id="{C9BA1FC2-53EA-4460-87D2-92346205AFC0}"/>
              </a:ext>
            </a:extLst>
          </p:cNvPr>
          <p:cNvPicPr preferRelativeResize="0"/>
          <p:nvPr/>
        </p:nvPicPr>
        <p:blipFill>
          <a:blip r:embed="rId3">
            <a:alphaModFix/>
          </a:blip>
          <a:stretch>
            <a:fillRect/>
          </a:stretch>
        </p:blipFill>
        <p:spPr>
          <a:xfrm>
            <a:off x="8284700" y="3694582"/>
            <a:ext cx="400050" cy="371475"/>
          </a:xfrm>
          <a:prstGeom prst="rect">
            <a:avLst/>
          </a:prstGeom>
          <a:noFill/>
          <a:ln>
            <a:noFill/>
          </a:ln>
        </p:spPr>
      </p:pic>
    </p:spTree>
  </p:cSld>
  <p:clrMapOvr>
    <a:masterClrMapping/>
  </p:clrMapOvr>
</p:sld>
</file>

<file path=ppt/theme/theme1.xml><?xml version="1.0" encoding="utf-8"?>
<a:theme xmlns:a="http://schemas.openxmlformats.org/drawingml/2006/main" name="UCPS PowerPoint Template 2015">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TotalTime>
  <Words>1189</Words>
  <Application>Microsoft Office PowerPoint</Application>
  <PresentationFormat>On-screen Show (16:9)</PresentationFormat>
  <Paragraphs>200</Paragraphs>
  <Slides>13</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Arial Narrow</vt:lpstr>
      <vt:lpstr>Calibri</vt:lpstr>
      <vt:lpstr>Arial Black</vt:lpstr>
      <vt:lpstr>UCPS PowerPoint Template 2015</vt:lpstr>
      <vt:lpstr>STRATEGIC PLAN UPDATE </vt:lpstr>
      <vt:lpstr>STRATEGIC THEME </vt:lpstr>
      <vt:lpstr>STRATEGIC INITIATIVE  </vt:lpstr>
      <vt:lpstr>CURRENT STATE </vt:lpstr>
      <vt:lpstr>DESIRED STATE</vt:lpstr>
      <vt:lpstr>PERFORMANCE INDICATORS</vt:lpstr>
      <vt:lpstr>PERFORMANCE INDICATORS</vt:lpstr>
      <vt:lpstr>PERFORMANCE INDICATORS</vt:lpstr>
      <vt:lpstr>TIMELINE</vt:lpstr>
      <vt:lpstr>TIMELINE</vt:lpstr>
      <vt:lpstr>TIMELINE</vt:lpstr>
      <vt:lpstr>TIMELINE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STRATEGIC PLAN UPDATE</dc:title>
  <dc:creator>Renee McKinnon</dc:creator>
  <cp:lastModifiedBy>Michele Morris</cp:lastModifiedBy>
  <cp:revision>9</cp:revision>
  <dcterms:modified xsi:type="dcterms:W3CDTF">2019-01-09T20:57:19Z</dcterms:modified>
</cp:coreProperties>
</file>